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33.tif" ContentType="image/jpe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media/image89.jpg" ContentType="image/jpg"/>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7"/>
  </p:notesMasterIdLst>
  <p:sldIdLst>
    <p:sldId id="278" r:id="rId2"/>
    <p:sldId id="281" r:id="rId3"/>
    <p:sldId id="282" r:id="rId4"/>
    <p:sldId id="283" r:id="rId5"/>
    <p:sldId id="284" r:id="rId6"/>
    <p:sldId id="285" r:id="rId7"/>
    <p:sldId id="340" r:id="rId8"/>
    <p:sldId id="341" r:id="rId9"/>
    <p:sldId id="288" r:id="rId10"/>
    <p:sldId id="325" r:id="rId11"/>
    <p:sldId id="326" r:id="rId12"/>
    <p:sldId id="328" r:id="rId13"/>
    <p:sldId id="290" r:id="rId14"/>
    <p:sldId id="307" r:id="rId15"/>
    <p:sldId id="310" r:id="rId16"/>
    <p:sldId id="308" r:id="rId17"/>
    <p:sldId id="337" r:id="rId18"/>
    <p:sldId id="336" r:id="rId19"/>
    <p:sldId id="309" r:id="rId20"/>
    <p:sldId id="329" r:id="rId21"/>
    <p:sldId id="312" r:id="rId22"/>
    <p:sldId id="311" r:id="rId23"/>
    <p:sldId id="313" r:id="rId24"/>
    <p:sldId id="314" r:id="rId25"/>
    <p:sldId id="339" r:id="rId26"/>
    <p:sldId id="315" r:id="rId27"/>
    <p:sldId id="338" r:id="rId28"/>
    <p:sldId id="316" r:id="rId29"/>
    <p:sldId id="317" r:id="rId30"/>
    <p:sldId id="318" r:id="rId31"/>
    <p:sldId id="342" r:id="rId32"/>
    <p:sldId id="333" r:id="rId33"/>
    <p:sldId id="334" r:id="rId34"/>
    <p:sldId id="343" r:id="rId35"/>
    <p:sldId id="295" r:id="rId36"/>
    <p:sldId id="324" r:id="rId37"/>
    <p:sldId id="321" r:id="rId38"/>
    <p:sldId id="330" r:id="rId39"/>
    <p:sldId id="322" r:id="rId40"/>
    <p:sldId id="331" r:id="rId41"/>
    <p:sldId id="323" r:id="rId42"/>
    <p:sldId id="344" r:id="rId43"/>
    <p:sldId id="291" r:id="rId44"/>
    <p:sldId id="345" r:id="rId45"/>
    <p:sldId id="347" r:id="rId46"/>
    <p:sldId id="1544" r:id="rId47"/>
    <p:sldId id="1549" r:id="rId48"/>
    <p:sldId id="299" r:id="rId49"/>
    <p:sldId id="300" r:id="rId50"/>
    <p:sldId id="304" r:id="rId51"/>
    <p:sldId id="1545" r:id="rId52"/>
    <p:sldId id="298" r:id="rId53"/>
    <p:sldId id="1546" r:id="rId54"/>
    <p:sldId id="1547" r:id="rId55"/>
    <p:sldId id="276"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4441749-CF74-C322-A43C-A80F63E23221}" name="Julie Cochran" initials="JC" userId="S::jcochran@nfhs.org::00795c24-6ab4-41d1-8967-05a41a314b93" providerId="AD"/>
  <p188:author id="{7433704A-E77D-9491-0304-66771784C5D7}" name="Matt Bowen" initials="MB" userId="S::mbowen@referee.com::ea51e9ae-f8de-4ba6-87c7-7407f8588e12" providerId="AD"/>
  <p188:author id="{AC687357-E135-3CCC-1B47-1DB8D08D76EA}" name="Bradley Star" initials="BS" userId="S::bstar@referee.com::7c5e6cd6-cf4a-4146-a8ca-321b13a83a2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5B"/>
    <a:srgbClr val="EA1F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78" autoAdjust="0"/>
    <p:restoredTop sz="66471" autoAdjust="0"/>
  </p:normalViewPr>
  <p:slideViewPr>
    <p:cSldViewPr snapToGrid="0">
      <p:cViewPr varScale="1">
        <p:scale>
          <a:sx n="63" d="100"/>
          <a:sy n="63" d="100"/>
        </p:scale>
        <p:origin x="1494" y="72"/>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F1A4ED-AFD7-4758-BE59-CBFBC1AF6BFA}" type="datetimeFigureOut">
              <a:rPr lang="en-US" smtClean="0"/>
              <a:t>5/27/2026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D68EE0-FE64-49C5-AD8D-F26FEE870EE6}" type="slidenum">
              <a:rPr lang="en-US" smtClean="0"/>
              <a:t>‹#›</a:t>
            </a:fld>
            <a:endParaRPr lang="en-US"/>
          </a:p>
        </p:txBody>
      </p:sp>
    </p:spTree>
    <p:extLst>
      <p:ext uri="{BB962C8B-B14F-4D97-AF65-F5344CB8AC3E}">
        <p14:creationId xmlns:p14="http://schemas.microsoft.com/office/powerpoint/2010/main" val="928218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D68EE0-FE64-49C5-AD8D-F26FEE870EE6}" type="slidenum">
              <a:rPr lang="en-US" smtClean="0"/>
              <a:t>1</a:t>
            </a:fld>
            <a:endParaRPr lang="en-US"/>
          </a:p>
        </p:txBody>
      </p:sp>
    </p:spTree>
    <p:extLst>
      <p:ext uri="{BB962C8B-B14F-4D97-AF65-F5344CB8AC3E}">
        <p14:creationId xmlns:p14="http://schemas.microsoft.com/office/powerpoint/2010/main" val="16688205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76158-34B8-56CA-1E38-BEE356DA03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875EBA-5180-6404-7F97-40AF2035A4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8FBF84-312E-E60B-7A3F-CB0D7DCDD9D8}"/>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Rationale: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 player participating in a match is permitted to wear any type of audio or video device to record, transmit, or live stream.  This language aligns with other NFHS rules books. The use of electronic communication devices with players on the field is still prohibited. State associations may further restrict electronic devices.</a:t>
            </a:r>
          </a:p>
          <a:p>
            <a:endParaRPr lang="en-US" dirty="0"/>
          </a:p>
        </p:txBody>
      </p:sp>
      <p:sp>
        <p:nvSpPr>
          <p:cNvPr id="4" name="Slide Number Placeholder 3">
            <a:extLst>
              <a:ext uri="{FF2B5EF4-FFF2-40B4-BE49-F238E27FC236}">
                <a16:creationId xmlns:a16="http://schemas.microsoft.com/office/drawing/2014/main" id="{18665C75-CA16-29FD-9B11-8E641A3D5077}"/>
              </a:ext>
            </a:extLst>
          </p:cNvPr>
          <p:cNvSpPr>
            <a:spLocks noGrp="1"/>
          </p:cNvSpPr>
          <p:nvPr>
            <p:ph type="sldNum" sz="quarter" idx="5"/>
          </p:nvPr>
        </p:nvSpPr>
        <p:spPr/>
        <p:txBody>
          <a:bodyPr/>
          <a:lstStyle/>
          <a:p>
            <a:fld id="{A4D68EE0-FE64-49C5-AD8D-F26FEE870EE6}" type="slidenum">
              <a:rPr lang="en-US" smtClean="0"/>
              <a:t>12</a:t>
            </a:fld>
            <a:endParaRPr lang="en-US"/>
          </a:p>
        </p:txBody>
      </p:sp>
    </p:spTree>
    <p:extLst>
      <p:ext uri="{BB962C8B-B14F-4D97-AF65-F5344CB8AC3E}">
        <p14:creationId xmlns:p14="http://schemas.microsoft.com/office/powerpoint/2010/main" val="1811265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Rationale: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aligns terminology by removing the term </a:t>
            </a:r>
            <a:r>
              <a:rPr lang="en-US" sz="1200" i="1" kern="1200" dirty="0">
                <a:solidFill>
                  <a:schemeClr val="tx1"/>
                </a:solidFill>
                <a:effectLst/>
                <a:latin typeface="+mn-lt"/>
                <a:ea typeface="+mn-ea"/>
                <a:cs typeface="+mn-cs"/>
              </a:rPr>
              <a:t>“carded”</a:t>
            </a:r>
            <a:r>
              <a:rPr lang="en-US" sz="1200" kern="1200" dirty="0">
                <a:solidFill>
                  <a:schemeClr val="tx1"/>
                </a:solidFill>
                <a:effectLst/>
                <a:latin typeface="+mn-lt"/>
                <a:ea typeface="+mn-ea"/>
                <a:cs typeface="+mn-cs"/>
              </a:rPr>
              <a:t> and using language found within the rules book.  Explicitly defining that cautions correspond to yellow cards and ejections correspond to red cards provide clarity. Repeated or redundant language has been reorganized into new sub‑articles to improve readability and consistency across the rule. Additionally, the revision clarifies that any player who is shown a card, yellow or red, must still leave the field of play and that officials are responsible for directing the player to do so.</a:t>
            </a:r>
            <a:endParaRPr lang="en-US" dirty="0"/>
          </a:p>
        </p:txBody>
      </p:sp>
      <p:sp>
        <p:nvSpPr>
          <p:cNvPr id="4" name="Slide Number Placeholder 3"/>
          <p:cNvSpPr>
            <a:spLocks noGrp="1"/>
          </p:cNvSpPr>
          <p:nvPr>
            <p:ph type="sldNum" sz="quarter" idx="5"/>
          </p:nvPr>
        </p:nvSpPr>
        <p:spPr/>
        <p:txBody>
          <a:bodyPr/>
          <a:lstStyle/>
          <a:p>
            <a:fld id="{A4D68EE0-FE64-49C5-AD8D-F26FEE870EE6}" type="slidenum">
              <a:rPr lang="en-US" smtClean="0"/>
              <a:t>13</a:t>
            </a:fld>
            <a:endParaRPr lang="en-US"/>
          </a:p>
        </p:txBody>
      </p:sp>
    </p:spTree>
    <p:extLst>
      <p:ext uri="{BB962C8B-B14F-4D97-AF65-F5344CB8AC3E}">
        <p14:creationId xmlns:p14="http://schemas.microsoft.com/office/powerpoint/2010/main" val="1485046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Rationale: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change provides clarity on the differing restarts regarding kickoff offenses.  This change explicitly addresses situations when the kickoff should be retaken because players were not properly positioned on their half of the field. </a:t>
            </a:r>
          </a:p>
          <a:p>
            <a:endParaRPr lang="en-US" sz="1200" kern="1200" dirty="0">
              <a:solidFill>
                <a:schemeClr val="tx1"/>
              </a:solidFill>
              <a:effectLst/>
              <a:latin typeface="+mn-lt"/>
              <a:ea typeface="+mn-ea"/>
              <a:cs typeface="+mn-cs"/>
            </a:endParaRPr>
          </a:p>
          <a:p>
            <a:r>
              <a:rPr lang="en-US" dirty="0">
                <a:solidFill>
                  <a:schemeClr val="tx1"/>
                </a:solidFill>
              </a:rPr>
              <a:t>An indirect free kick is awarded to the opponent if the offensive player who took the kickoff touches the ball after the kick before it is played or touched by another player on either team</a:t>
            </a:r>
            <a:endParaRPr lang="en-US" dirty="0"/>
          </a:p>
        </p:txBody>
      </p:sp>
      <p:sp>
        <p:nvSpPr>
          <p:cNvPr id="4" name="Slide Number Placeholder 3"/>
          <p:cNvSpPr>
            <a:spLocks noGrp="1"/>
          </p:cNvSpPr>
          <p:nvPr>
            <p:ph type="sldNum" sz="quarter" idx="5"/>
          </p:nvPr>
        </p:nvSpPr>
        <p:spPr/>
        <p:txBody>
          <a:bodyPr/>
          <a:lstStyle/>
          <a:p>
            <a:fld id="{A4D68EE0-FE64-49C5-AD8D-F26FEE870EE6}" type="slidenum">
              <a:rPr lang="en-US" smtClean="0"/>
              <a:t>14</a:t>
            </a:fld>
            <a:endParaRPr lang="en-US"/>
          </a:p>
        </p:txBody>
      </p:sp>
    </p:spTree>
    <p:extLst>
      <p:ext uri="{BB962C8B-B14F-4D97-AF65-F5344CB8AC3E}">
        <p14:creationId xmlns:p14="http://schemas.microsoft.com/office/powerpoint/2010/main" val="3874611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Rationale: </a:t>
            </a:r>
            <a:r>
              <a:rPr lang="en-US" sz="1200" kern="1200" dirty="0">
                <a:solidFill>
                  <a:schemeClr val="tx1"/>
                </a:solidFill>
                <a:effectLst/>
                <a:latin typeface="+mn-lt"/>
                <a:ea typeface="+mn-ea"/>
                <a:cs typeface="+mn-cs"/>
              </a:rPr>
              <a:t>Incorporates biting into direct free kick fouls.   </a:t>
            </a:r>
          </a:p>
          <a:p>
            <a:r>
              <a:rPr lang="en-US" sz="1200" kern="1200" dirty="0">
                <a:solidFill>
                  <a:schemeClr val="tx1"/>
                </a:solidFill>
                <a:effectLst/>
                <a:latin typeface="+mn-lt"/>
                <a:ea typeface="+mn-ea"/>
                <a:cs typeface="+mn-cs"/>
              </a:rPr>
              <a:t>The old rule only discussed spitting at a player the new rule incorporates spitting or biting essentially anyone. </a:t>
            </a:r>
          </a:p>
        </p:txBody>
      </p:sp>
      <p:sp>
        <p:nvSpPr>
          <p:cNvPr id="4" name="Slide Number Placeholder 3"/>
          <p:cNvSpPr>
            <a:spLocks noGrp="1"/>
          </p:cNvSpPr>
          <p:nvPr>
            <p:ph type="sldNum" sz="quarter" idx="5"/>
          </p:nvPr>
        </p:nvSpPr>
        <p:spPr/>
        <p:txBody>
          <a:bodyPr/>
          <a:lstStyle/>
          <a:p>
            <a:fld id="{A4D68EE0-FE64-49C5-AD8D-F26FEE870EE6}" type="slidenum">
              <a:rPr lang="en-US" smtClean="0"/>
              <a:t>15</a:t>
            </a:fld>
            <a:endParaRPr lang="en-US"/>
          </a:p>
        </p:txBody>
      </p:sp>
    </p:spTree>
    <p:extLst>
      <p:ext uri="{BB962C8B-B14F-4D97-AF65-F5344CB8AC3E}">
        <p14:creationId xmlns:p14="http://schemas.microsoft.com/office/powerpoint/2010/main" val="3885315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An attacker trying to head the ball out of the opposing goalkeeper’s hand commits a direct free kick foul.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Rationale: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Overall, this change aligns the rule with consistent officiating practice, removes redundancies and improves clarity without materially altering when a charge is or is not permitted.  The change consolidates language referring to the goalkeeper controlling the ball with their hands, where the simplified language refers to the full, shared definition referenced in a later section.  This change emphasizes the core safety concept that remains unchanged: the goalkeeper in possession of the ball with their hands cannot be charged or challenged.</a:t>
            </a:r>
          </a:p>
          <a:p>
            <a:endParaRPr lang="en-US" dirty="0"/>
          </a:p>
        </p:txBody>
      </p:sp>
      <p:sp>
        <p:nvSpPr>
          <p:cNvPr id="4" name="Slide Number Placeholder 3"/>
          <p:cNvSpPr>
            <a:spLocks noGrp="1"/>
          </p:cNvSpPr>
          <p:nvPr>
            <p:ph type="sldNum" sz="quarter" idx="5"/>
          </p:nvPr>
        </p:nvSpPr>
        <p:spPr/>
        <p:txBody>
          <a:bodyPr/>
          <a:lstStyle/>
          <a:p>
            <a:fld id="{A4D68EE0-FE64-49C5-AD8D-F26FEE870EE6}" type="slidenum">
              <a:rPr lang="en-US" smtClean="0"/>
              <a:t>16</a:t>
            </a:fld>
            <a:endParaRPr lang="en-US"/>
          </a:p>
        </p:txBody>
      </p:sp>
    </p:spTree>
    <p:extLst>
      <p:ext uri="{BB962C8B-B14F-4D97-AF65-F5344CB8AC3E}">
        <p14:creationId xmlns:p14="http://schemas.microsoft.com/office/powerpoint/2010/main" val="30793258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attacker jumping at the goalkeeper preventing them from releasing the ball without making contact commits an indirect free kick (IDK).</a:t>
            </a:r>
          </a:p>
          <a:p>
            <a:r>
              <a:rPr lang="en-US" b="1" dirty="0"/>
              <a:t>Rationale: </a:t>
            </a:r>
            <a:r>
              <a:rPr lang="en-US" dirty="0"/>
              <a:t>We reworded this rule to make it clearer to coaches and officials to distinguish the difference between charging a goalkeeper in possession of the ball vs. interfering with the goalkeeper releasing the ball. </a:t>
            </a:r>
          </a:p>
        </p:txBody>
      </p:sp>
      <p:sp>
        <p:nvSpPr>
          <p:cNvPr id="4" name="Slide Number Placeholder 3"/>
          <p:cNvSpPr>
            <a:spLocks noGrp="1"/>
          </p:cNvSpPr>
          <p:nvPr>
            <p:ph type="sldNum" sz="quarter" idx="5"/>
          </p:nvPr>
        </p:nvSpPr>
        <p:spPr/>
        <p:txBody>
          <a:bodyPr/>
          <a:lstStyle/>
          <a:p>
            <a:fld id="{A4D68EE0-FE64-49C5-AD8D-F26FEE870EE6}" type="slidenum">
              <a:rPr lang="en-US" smtClean="0"/>
              <a:t>17</a:t>
            </a:fld>
            <a:endParaRPr lang="en-US"/>
          </a:p>
        </p:txBody>
      </p:sp>
    </p:spTree>
    <p:extLst>
      <p:ext uri="{BB962C8B-B14F-4D97-AF65-F5344CB8AC3E}">
        <p14:creationId xmlns:p14="http://schemas.microsoft.com/office/powerpoint/2010/main" val="13051136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12-3-2b: </a:t>
            </a:r>
            <a:r>
              <a:rPr lang="en-US" sz="1200" u="none" kern="1200" dirty="0">
                <a:solidFill>
                  <a:schemeClr val="tx1"/>
                </a:solidFill>
                <a:effectLst/>
                <a:latin typeface="+mn-lt"/>
                <a:ea typeface="+mn-ea"/>
                <a:cs typeface="+mn-cs"/>
              </a:rPr>
              <a:t>When the goalkeeper</a:t>
            </a:r>
            <a:r>
              <a:rPr lang="en-US" sz="1200" u="none" strike="sngStrike" kern="1200" dirty="0">
                <a:solidFill>
                  <a:schemeClr val="tx1"/>
                </a:solidFill>
                <a:effectLst/>
                <a:latin typeface="+mn-lt"/>
                <a:ea typeface="+mn-ea"/>
                <a:cs typeface="+mn-cs"/>
              </a:rPr>
              <a:t>s</a:t>
            </a:r>
            <a:r>
              <a:rPr lang="en-US" sz="1200" u="none" kern="1200" dirty="0">
                <a:solidFill>
                  <a:schemeClr val="tx1"/>
                </a:solidFill>
                <a:effectLst/>
                <a:latin typeface="+mn-lt"/>
                <a:ea typeface="+mn-ea"/>
                <a:cs typeface="+mn-cs"/>
              </a:rPr>
              <a:t> puts the ball on the ground, they relinquish their privileges as goalkeeper</a:t>
            </a:r>
            <a:r>
              <a:rPr lang="en-US" sz="1200" u="none" strike="sngStrike" kern="1200" dirty="0">
                <a:solidFill>
                  <a:schemeClr val="tx1"/>
                </a:solidFill>
                <a:effectLst/>
                <a:latin typeface="+mn-lt"/>
                <a:ea typeface="+mn-ea"/>
                <a:cs typeface="+mn-cs"/>
              </a:rPr>
              <a:t>s</a:t>
            </a:r>
            <a:r>
              <a:rPr lang="en-US" sz="1200" u="none" kern="1200" dirty="0">
                <a:solidFill>
                  <a:schemeClr val="tx1"/>
                </a:solidFill>
                <a:effectLst/>
                <a:latin typeface="+mn-lt"/>
                <a:ea typeface="+mn-ea"/>
                <a:cs typeface="+mn-cs"/>
              </a:rPr>
              <a:t>.</a:t>
            </a:r>
          </a:p>
          <a:p>
            <a:endParaRPr lang="en-US" sz="1200" u="none" kern="1200" dirty="0">
              <a:solidFill>
                <a:schemeClr val="tx1"/>
              </a:solidFill>
              <a:effectLst/>
              <a:latin typeface="+mn-lt"/>
              <a:ea typeface="+mn-ea"/>
              <a:cs typeface="+mn-cs"/>
            </a:endParaRPr>
          </a:p>
          <a:p>
            <a:r>
              <a:rPr lang="en-US" sz="1200" u="none" kern="1200" dirty="0">
                <a:solidFill>
                  <a:schemeClr val="tx1"/>
                </a:solidFill>
                <a:effectLst/>
                <a:latin typeface="+mn-lt"/>
                <a:ea typeface="+mn-ea"/>
                <a:cs typeface="+mn-cs"/>
              </a:rPr>
              <a:t>Rationale: This comprehensive language was combined from separate articles in rule 12 into one article. It also clearly defines what it means for a goalkeeper to posses the ball. </a:t>
            </a:r>
            <a:endParaRPr lang="en-US" u="none" dirty="0"/>
          </a:p>
        </p:txBody>
      </p:sp>
      <p:sp>
        <p:nvSpPr>
          <p:cNvPr id="4" name="Slide Number Placeholder 3"/>
          <p:cNvSpPr>
            <a:spLocks noGrp="1"/>
          </p:cNvSpPr>
          <p:nvPr>
            <p:ph type="sldNum" sz="quarter" idx="5"/>
          </p:nvPr>
        </p:nvSpPr>
        <p:spPr/>
        <p:txBody>
          <a:bodyPr/>
          <a:lstStyle/>
          <a:p>
            <a:fld id="{A4D68EE0-FE64-49C5-AD8D-F26FEE870EE6}" type="slidenum">
              <a:rPr lang="en-US" smtClean="0"/>
              <a:t>18</a:t>
            </a:fld>
            <a:endParaRPr lang="en-US"/>
          </a:p>
        </p:txBody>
      </p:sp>
    </p:spTree>
    <p:extLst>
      <p:ext uri="{BB962C8B-B14F-4D97-AF65-F5344CB8AC3E}">
        <p14:creationId xmlns:p14="http://schemas.microsoft.com/office/powerpoint/2010/main" val="16856939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Rationale: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Reorganizes goalkeeper restrictions, extends goalkeeper possession limit from six to eight seconds and changes the penalty from indirect free kick at the point of infraction to a corner kick. </a:t>
            </a:r>
          </a:p>
          <a:p>
            <a:r>
              <a:rPr lang="en-US" sz="1200" kern="1200" dirty="0">
                <a:solidFill>
                  <a:schemeClr val="tx1"/>
                </a:solidFill>
                <a:effectLst/>
                <a:latin typeface="+mn-lt"/>
                <a:ea typeface="+mn-ea"/>
                <a:cs typeface="+mn-cs"/>
              </a:rPr>
              <a:t>The referee may start the 8 second count once the goalkeeper clearly has gained uncontested possession with their hands as shown in the </a:t>
            </a:r>
            <a:r>
              <a:rPr lang="en-US" sz="1200" kern="1200" dirty="0" err="1">
                <a:solidFill>
                  <a:schemeClr val="tx1"/>
                </a:solidFill>
                <a:effectLst/>
                <a:latin typeface="+mn-lt"/>
                <a:ea typeface="+mn-ea"/>
                <a:cs typeface="+mn-cs"/>
              </a:rPr>
              <a:t>PlayPic</a:t>
            </a:r>
            <a:r>
              <a:rPr lang="en-US"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A4D68EE0-FE64-49C5-AD8D-F26FEE870EE6}" type="slidenum">
              <a:rPr lang="en-US" smtClean="0"/>
              <a:t>19</a:t>
            </a:fld>
            <a:endParaRPr lang="en-US"/>
          </a:p>
        </p:txBody>
      </p:sp>
    </p:spTree>
    <p:extLst>
      <p:ext uri="{BB962C8B-B14F-4D97-AF65-F5344CB8AC3E}">
        <p14:creationId xmlns:p14="http://schemas.microsoft.com/office/powerpoint/2010/main" val="22820815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8930D-D675-72D7-E0C0-83D8DB8301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586286-9969-7F94-1138-509D0C38D2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8F00A9-5C2E-C8BC-52DE-AAA669DA151D}"/>
              </a:ext>
            </a:extLst>
          </p:cNvPr>
          <p:cNvSpPr>
            <a:spLocks noGrp="1"/>
          </p:cNvSpPr>
          <p:nvPr>
            <p:ph type="body" idx="1"/>
          </p:nvPr>
        </p:nvSpPr>
        <p:spPr/>
        <p:txBody>
          <a:bodyPr/>
          <a:lstStyle/>
          <a:p>
            <a:r>
              <a:rPr lang="en-US" dirty="0"/>
              <a:t>Rationale: Adds signal to the NFHS soccer Rule Signal Chart to help communicate the goalkeepers time remaining in the new 8 second restriction. </a:t>
            </a:r>
          </a:p>
        </p:txBody>
      </p:sp>
      <p:sp>
        <p:nvSpPr>
          <p:cNvPr id="4" name="Slide Number Placeholder 3">
            <a:extLst>
              <a:ext uri="{FF2B5EF4-FFF2-40B4-BE49-F238E27FC236}">
                <a16:creationId xmlns:a16="http://schemas.microsoft.com/office/drawing/2014/main" id="{090AC745-AA03-E8E7-DEDA-4DFC3EED1581}"/>
              </a:ext>
            </a:extLst>
          </p:cNvPr>
          <p:cNvSpPr>
            <a:spLocks noGrp="1"/>
          </p:cNvSpPr>
          <p:nvPr>
            <p:ph type="sldNum" sz="quarter" idx="5"/>
          </p:nvPr>
        </p:nvSpPr>
        <p:spPr/>
        <p:txBody>
          <a:bodyPr/>
          <a:lstStyle/>
          <a:p>
            <a:fld id="{A4D68EE0-FE64-49C5-AD8D-F26FEE870EE6}" type="slidenum">
              <a:rPr lang="en-US" smtClean="0"/>
              <a:t>20</a:t>
            </a:fld>
            <a:endParaRPr lang="en-US"/>
          </a:p>
        </p:txBody>
      </p:sp>
    </p:spTree>
    <p:extLst>
      <p:ext uri="{BB962C8B-B14F-4D97-AF65-F5344CB8AC3E}">
        <p14:creationId xmlns:p14="http://schemas.microsoft.com/office/powerpoint/2010/main" val="3787637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Rationale: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Adds clarifying language to the considerations for dangerous play that include actions that prevent a nearby opponent from playing the ball for fear of injury.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4D68EE0-FE64-49C5-AD8D-F26FEE870EE6}" type="slidenum">
              <a:rPr lang="en-US" smtClean="0"/>
              <a:t>21</a:t>
            </a:fld>
            <a:endParaRPr lang="en-US"/>
          </a:p>
        </p:txBody>
      </p:sp>
    </p:spTree>
    <p:extLst>
      <p:ext uri="{BB962C8B-B14F-4D97-AF65-F5344CB8AC3E}">
        <p14:creationId xmlns:p14="http://schemas.microsoft.com/office/powerpoint/2010/main" val="1851831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a:t>
            </a:fld>
            <a:endParaRPr lang="en-US"/>
          </a:p>
        </p:txBody>
      </p:sp>
    </p:spTree>
    <p:extLst>
      <p:ext uri="{BB962C8B-B14F-4D97-AF65-F5344CB8AC3E}">
        <p14:creationId xmlns:p14="http://schemas.microsoft.com/office/powerpoint/2010/main" val="13575586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Rationale: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Including verbal offenses as an indirect free kick foul, this also gives more flexibility for officials when disciplining verbal offenses: they are now considered fouls at a minimum and may rise to the level of misconduct depending on the circumstances.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New Article 7 then addresses any other reason for which play is stopped for misconduct; play is restarted with an indirect free kick.</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Verbal offense situations</a:t>
            </a:r>
          </a:p>
          <a:p>
            <a:r>
              <a:rPr lang="en-US" sz="1200" b="1" kern="1200" dirty="0">
                <a:solidFill>
                  <a:schemeClr val="tx1"/>
                </a:solidFill>
                <a:effectLst/>
                <a:latin typeface="+mn-lt"/>
                <a:ea typeface="+mn-ea"/>
                <a:cs typeface="+mn-cs"/>
              </a:rPr>
              <a:t>Situation: </a:t>
            </a:r>
            <a:r>
              <a:rPr lang="en-US" sz="1200" b="0" kern="1200" dirty="0">
                <a:solidFill>
                  <a:schemeClr val="tx1"/>
                </a:solidFill>
                <a:effectLst/>
                <a:latin typeface="+mn-lt"/>
                <a:ea typeface="+mn-ea"/>
                <a:cs typeface="+mn-cs"/>
              </a:rPr>
              <a:t>On </a:t>
            </a:r>
            <a:r>
              <a:rPr lang="en-US" sz="1200" kern="1200" dirty="0">
                <a:solidFill>
                  <a:schemeClr val="tx1"/>
                </a:solidFill>
                <a:effectLst/>
                <a:latin typeface="+mn-lt"/>
                <a:ea typeface="+mn-ea"/>
                <a:cs typeface="+mn-cs"/>
              </a:rPr>
              <a:t>a penalty kick, the defending team B2 shouts loudly at the moment that A10 is about to kick the ball. This is unfair interference and distracts the kicker. The referee retakes the penalty kick. </a:t>
            </a:r>
            <a:r>
              <a:rPr lang="en-US" sz="1200" b="1" kern="1200" dirty="0">
                <a:solidFill>
                  <a:schemeClr val="tx1"/>
                </a:solidFill>
                <a:effectLst/>
                <a:latin typeface="+mn-lt"/>
                <a:ea typeface="+mn-ea"/>
                <a:cs typeface="+mn-cs"/>
              </a:rPr>
              <a:t>RULING: </a:t>
            </a:r>
            <a:r>
              <a:rPr lang="en-US" sz="1200" kern="1200" dirty="0">
                <a:solidFill>
                  <a:schemeClr val="tx1"/>
                </a:solidFill>
                <a:effectLst/>
                <a:latin typeface="+mn-lt"/>
                <a:ea typeface="+mn-ea"/>
                <a:cs typeface="+mn-cs"/>
              </a:rPr>
              <a:t>Correct Procedure.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Situation: </a:t>
            </a:r>
            <a:r>
              <a:rPr lang="en-US" sz="1200" kern="1200" dirty="0">
                <a:solidFill>
                  <a:schemeClr val="tx1"/>
                </a:solidFill>
                <a:effectLst/>
                <a:latin typeface="+mn-lt"/>
                <a:ea typeface="+mn-ea"/>
                <a:cs typeface="+mn-cs"/>
              </a:rPr>
              <a:t>A2 is about to receive the ball, an B3 who is close and behind the defender, shouts to mislead the opponent. A2 hesitates and fails to control the ball turning it over to B3. The referee stops play and awards an indirect free kick (INDFK) and cautions B3 for unsporting behavior. </a:t>
            </a:r>
            <a:r>
              <a:rPr lang="en-US" sz="1200" b="1" kern="1200" dirty="0">
                <a:solidFill>
                  <a:schemeClr val="tx1"/>
                </a:solidFill>
                <a:effectLst/>
                <a:latin typeface="+mn-lt"/>
                <a:ea typeface="+mn-ea"/>
                <a:cs typeface="+mn-cs"/>
              </a:rPr>
              <a:t>RULING: </a:t>
            </a:r>
            <a:r>
              <a:rPr lang="en-US" sz="1200" kern="1200" dirty="0">
                <a:solidFill>
                  <a:schemeClr val="tx1"/>
                </a:solidFill>
                <a:effectLst/>
                <a:latin typeface="+mn-lt"/>
                <a:ea typeface="+mn-ea"/>
                <a:cs typeface="+mn-cs"/>
              </a:rPr>
              <a:t>Correct procedure. The referee may award an IDFK if they feel the verbal offense warrants the stoppage. </a:t>
            </a:r>
            <a:endParaRPr lang="en-US" dirty="0"/>
          </a:p>
        </p:txBody>
      </p:sp>
      <p:sp>
        <p:nvSpPr>
          <p:cNvPr id="4" name="Slide Number Placeholder 3"/>
          <p:cNvSpPr>
            <a:spLocks noGrp="1"/>
          </p:cNvSpPr>
          <p:nvPr>
            <p:ph type="sldNum" sz="quarter" idx="5"/>
          </p:nvPr>
        </p:nvSpPr>
        <p:spPr/>
        <p:txBody>
          <a:bodyPr/>
          <a:lstStyle/>
          <a:p>
            <a:fld id="{A4D68EE0-FE64-49C5-AD8D-F26FEE870EE6}" type="slidenum">
              <a:rPr lang="en-US" smtClean="0"/>
              <a:t>22</a:t>
            </a:fld>
            <a:endParaRPr lang="en-US"/>
          </a:p>
        </p:txBody>
      </p:sp>
    </p:spTree>
    <p:extLst>
      <p:ext uri="{BB962C8B-B14F-4D97-AF65-F5344CB8AC3E}">
        <p14:creationId xmlns:p14="http://schemas.microsoft.com/office/powerpoint/2010/main" val="21069055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Rationale: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change clarifies and simplifies the language surrounding DOGSO ejections by removing redundant wording, references to intending to deny a goal or a goal-scoring opportunity were eliminated. Aligns with previous rule wording within Rule 12. The updated structure provides four clear situations for denying a goal or obvious opportunity resulting in an ejection.</a:t>
            </a:r>
            <a:endParaRPr lang="en-US" dirty="0"/>
          </a:p>
        </p:txBody>
      </p:sp>
      <p:sp>
        <p:nvSpPr>
          <p:cNvPr id="4" name="Slide Number Placeholder 3"/>
          <p:cNvSpPr>
            <a:spLocks noGrp="1"/>
          </p:cNvSpPr>
          <p:nvPr>
            <p:ph type="sldNum" sz="quarter" idx="5"/>
          </p:nvPr>
        </p:nvSpPr>
        <p:spPr/>
        <p:txBody>
          <a:bodyPr/>
          <a:lstStyle/>
          <a:p>
            <a:fld id="{A4D68EE0-FE64-49C5-AD8D-F26FEE870EE6}" type="slidenum">
              <a:rPr lang="en-US" smtClean="0"/>
              <a:t>23</a:t>
            </a:fld>
            <a:endParaRPr lang="en-US"/>
          </a:p>
        </p:txBody>
      </p:sp>
    </p:spTree>
    <p:extLst>
      <p:ext uri="{BB962C8B-B14F-4D97-AF65-F5344CB8AC3E}">
        <p14:creationId xmlns:p14="http://schemas.microsoft.com/office/powerpoint/2010/main" val="42476717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Rationale: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revision of Rule 13 clarifies the procedures for restarts on free kicks by breaking the rule into distinct categories, outlining when and where free kicks are awarded, and detailing how they should be taken. It also specifies the correct restart locations and provides guidance for officials on managing these situations. Additionally, the update incorporates restart procedures for scenarios involving outside agents, offenses occurring off the field, thrown objects, individuals entering the field illegally, players leaving the field without permission, and offenses that occur outside the field of play. </a:t>
            </a:r>
          </a:p>
          <a:p>
            <a:endParaRPr lang="en-US" dirty="0"/>
          </a:p>
        </p:txBody>
      </p:sp>
      <p:sp>
        <p:nvSpPr>
          <p:cNvPr id="4" name="Slide Number Placeholder 3"/>
          <p:cNvSpPr>
            <a:spLocks noGrp="1"/>
          </p:cNvSpPr>
          <p:nvPr>
            <p:ph type="sldNum" sz="quarter" idx="5"/>
          </p:nvPr>
        </p:nvSpPr>
        <p:spPr/>
        <p:txBody>
          <a:bodyPr/>
          <a:lstStyle/>
          <a:p>
            <a:fld id="{A4D68EE0-FE64-49C5-AD8D-F26FEE870EE6}" type="slidenum">
              <a:rPr lang="en-US" smtClean="0"/>
              <a:t>24</a:t>
            </a:fld>
            <a:endParaRPr lang="en-US"/>
          </a:p>
        </p:txBody>
      </p:sp>
    </p:spTree>
    <p:extLst>
      <p:ext uri="{BB962C8B-B14F-4D97-AF65-F5344CB8AC3E}">
        <p14:creationId xmlns:p14="http://schemas.microsoft.com/office/powerpoint/2010/main" val="8054094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Exceptions: </a:t>
            </a:r>
          </a:p>
          <a:p>
            <a:r>
              <a:rPr lang="en-US" sz="1200" u="none" kern="1200" dirty="0">
                <a:solidFill>
                  <a:schemeClr val="tx1"/>
                </a:solidFill>
                <a:effectLst/>
                <a:latin typeface="+mn-lt"/>
                <a:ea typeface="+mn-ea"/>
                <a:cs typeface="+mn-cs"/>
              </a:rPr>
              <a:t>ART 2. </a:t>
            </a:r>
          </a:p>
          <a:p>
            <a:r>
              <a:rPr lang="en-US" sz="1200" u="none" kern="1200" dirty="0">
                <a:solidFill>
                  <a:schemeClr val="tx1"/>
                </a:solidFill>
                <a:effectLst/>
                <a:latin typeface="+mn-lt"/>
                <a:ea typeface="+mn-ea"/>
                <a:cs typeface="+mn-cs"/>
              </a:rPr>
              <a:t>a. Direct free kicks awarded to the attacking team for an offense committed within the offending team’s own penalty area result in a penalty kick.</a:t>
            </a:r>
            <a:br>
              <a:rPr lang="en-US" sz="1200" u="none" kern="1200" dirty="0">
                <a:solidFill>
                  <a:schemeClr val="tx1"/>
                </a:solidFill>
                <a:effectLst/>
                <a:latin typeface="+mn-lt"/>
                <a:ea typeface="+mn-ea"/>
                <a:cs typeface="+mn-cs"/>
              </a:rPr>
            </a:br>
            <a:r>
              <a:rPr lang="en-US" sz="1200" u="none" kern="1200" dirty="0">
                <a:solidFill>
                  <a:schemeClr val="tx1"/>
                </a:solidFill>
                <a:effectLst/>
                <a:latin typeface="+mn-lt"/>
                <a:ea typeface="+mn-ea"/>
                <a:cs typeface="+mn-cs"/>
              </a:rPr>
              <a:t>b. If a direct free kick offense begins outside the offender’s penalty area and continues inside the penalty area, a penalty kick is awarded.</a:t>
            </a:r>
            <a:br>
              <a:rPr lang="en-US" sz="1200" u="none" kern="1200" dirty="0">
                <a:solidFill>
                  <a:schemeClr val="tx1"/>
                </a:solidFill>
                <a:effectLst/>
                <a:latin typeface="+mn-lt"/>
                <a:ea typeface="+mn-ea"/>
                <a:cs typeface="+mn-cs"/>
              </a:rPr>
            </a:br>
            <a:r>
              <a:rPr lang="en-US" sz="1200" u="none" kern="1200" dirty="0">
                <a:solidFill>
                  <a:schemeClr val="tx1"/>
                </a:solidFill>
                <a:effectLst/>
                <a:latin typeface="+mn-lt"/>
                <a:ea typeface="+mn-ea"/>
                <a:cs typeface="+mn-cs"/>
              </a:rPr>
              <a:t>c. For offenses involving striking or the throwing of an object, the free kick is awarded at the position where contact occurred or would have occurred.  If this location is off the field of play, then the free kick is awarded as in 13-2-6.</a:t>
            </a:r>
            <a:br>
              <a:rPr lang="en-US" sz="1200" u="none" kern="1200" dirty="0">
                <a:solidFill>
                  <a:schemeClr val="tx1"/>
                </a:solidFill>
                <a:effectLst/>
                <a:latin typeface="+mn-lt"/>
                <a:ea typeface="+mn-ea"/>
                <a:cs typeface="+mn-cs"/>
              </a:rPr>
            </a:br>
            <a:r>
              <a:rPr lang="en-US" sz="1200" u="none" kern="1200" dirty="0">
                <a:solidFill>
                  <a:schemeClr val="tx1"/>
                </a:solidFill>
                <a:effectLst/>
                <a:latin typeface="+mn-lt"/>
                <a:ea typeface="+mn-ea"/>
                <a:cs typeface="+mn-cs"/>
              </a:rPr>
              <a:t>d. Indirect free kicks awarded for an offside offense are taken from where the offender became involved in active play (i.e., the location on the field where the offender interfered with play, interfered with an opponent, or gained an advantage).</a:t>
            </a:r>
          </a:p>
          <a:p>
            <a:endParaRPr lang="en-US" u="none" dirty="0"/>
          </a:p>
          <a:p>
            <a:r>
              <a:rPr lang="en-US" u="none" dirty="0"/>
              <a:t>ART 4.</a:t>
            </a:r>
          </a:p>
          <a:p>
            <a:r>
              <a:rPr lang="en-US" sz="1200" u="none" kern="1200" dirty="0">
                <a:solidFill>
                  <a:schemeClr val="tx1"/>
                </a:solidFill>
                <a:effectLst/>
                <a:latin typeface="+mn-lt"/>
                <a:ea typeface="+mn-ea"/>
                <a:cs typeface="+mn-cs"/>
              </a:rPr>
              <a:t>a. If they interfere with play or a game official, then a direct free kick or penalty kick is awarded to the opposing team at the location on the field where the interference occurred. </a:t>
            </a:r>
            <a:br>
              <a:rPr lang="en-US" sz="1200" u="none" kern="1200" dirty="0">
                <a:solidFill>
                  <a:schemeClr val="tx1"/>
                </a:solidFill>
                <a:effectLst/>
                <a:latin typeface="+mn-lt"/>
                <a:ea typeface="+mn-ea"/>
                <a:cs typeface="+mn-cs"/>
              </a:rPr>
            </a:br>
            <a:r>
              <a:rPr lang="en-US" sz="1200" u="none" kern="1200" dirty="0">
                <a:solidFill>
                  <a:schemeClr val="tx1"/>
                </a:solidFill>
                <a:effectLst/>
                <a:latin typeface="+mn-lt"/>
                <a:ea typeface="+mn-ea"/>
                <a:cs typeface="+mn-cs"/>
              </a:rPr>
              <a:t>b. If they touch the ball while it is still in play, but when the ball is clearly leaving the field without the offender creating an unfair impact, then an indirect free kick is awarded to the opposing team at the location where the offender touched the ball, and there is no disciplinary sanction.</a:t>
            </a:r>
            <a:br>
              <a:rPr lang="en-US" sz="1200" u="none" kern="1200" dirty="0">
                <a:solidFill>
                  <a:schemeClr val="tx1"/>
                </a:solidFill>
                <a:effectLst/>
                <a:latin typeface="+mn-lt"/>
                <a:ea typeface="+mn-ea"/>
                <a:cs typeface="+mn-cs"/>
              </a:rPr>
            </a:br>
            <a:r>
              <a:rPr lang="en-US" sz="1200" u="none" kern="1200" dirty="0">
                <a:solidFill>
                  <a:schemeClr val="tx1"/>
                </a:solidFill>
                <a:effectLst/>
                <a:latin typeface="+mn-lt"/>
                <a:ea typeface="+mn-ea"/>
                <a:cs typeface="+mn-cs"/>
              </a:rPr>
              <a:t>c. If there is no interference and they commit no other offense, but play is stopped for their entry/re-entry, then an indirect free kick is awarded to the opposing team at the location on the field where the ball was positioned when play was stopped.</a:t>
            </a:r>
            <a:endParaRPr lang="en-US" u="none" dirty="0"/>
          </a:p>
        </p:txBody>
      </p:sp>
      <p:sp>
        <p:nvSpPr>
          <p:cNvPr id="4" name="Slide Number Placeholder 3"/>
          <p:cNvSpPr>
            <a:spLocks noGrp="1"/>
          </p:cNvSpPr>
          <p:nvPr>
            <p:ph type="sldNum" sz="quarter" idx="5"/>
          </p:nvPr>
        </p:nvSpPr>
        <p:spPr/>
        <p:txBody>
          <a:bodyPr/>
          <a:lstStyle/>
          <a:p>
            <a:fld id="{A4D68EE0-FE64-49C5-AD8D-F26FEE870EE6}" type="slidenum">
              <a:rPr lang="en-US" smtClean="0"/>
              <a:t>25</a:t>
            </a:fld>
            <a:endParaRPr lang="en-US"/>
          </a:p>
        </p:txBody>
      </p:sp>
    </p:spTree>
    <p:extLst>
      <p:ext uri="{BB962C8B-B14F-4D97-AF65-F5344CB8AC3E}">
        <p14:creationId xmlns:p14="http://schemas.microsoft.com/office/powerpoint/2010/main" val="21983217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mechanigram</a:t>
            </a:r>
            <a:r>
              <a:rPr lang="en-US" dirty="0"/>
              <a:t> shows the ball going wide while both teams encroach with no impact. Restart with a goal kick. </a:t>
            </a:r>
          </a:p>
          <a:p>
            <a:endParaRPr lang="en-US" dirty="0"/>
          </a:p>
          <a:p>
            <a:r>
              <a:rPr lang="en-US" sz="1200" b="1" kern="1200" dirty="0">
                <a:solidFill>
                  <a:schemeClr val="tx1"/>
                </a:solidFill>
                <a:effectLst/>
                <a:latin typeface="+mn-lt"/>
                <a:ea typeface="+mn-ea"/>
                <a:cs typeface="+mn-cs"/>
              </a:rPr>
              <a:t>Rationale: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rewrite ensures that encroachment is now only penalized if the offense has a clear impact on the penalty kick.  Goalkeepers will now receive a warning for a first offense rather than an immediate caution, acknowledging that such infractions often stem from mis-anticipation.  Regarding the kicker, the revisions continue to allow for deceptive movements and stutter-stepping during the run-up; however, the change strictly prohibits feinting once the approach to the ball is completed.  Finally, in rare instances where both the kicker and goalkeeper offend simultaneously, the kicker is penalized, as their illegal feinting is typically the catalyst for the goalkeeper’s infraction.  The penalty chart is also updated and reformatted for clarity.</a:t>
            </a:r>
            <a:endParaRPr lang="en-US" dirty="0"/>
          </a:p>
        </p:txBody>
      </p:sp>
      <p:sp>
        <p:nvSpPr>
          <p:cNvPr id="4" name="Slide Number Placeholder 3"/>
          <p:cNvSpPr>
            <a:spLocks noGrp="1"/>
          </p:cNvSpPr>
          <p:nvPr>
            <p:ph type="sldNum" sz="quarter" idx="5"/>
          </p:nvPr>
        </p:nvSpPr>
        <p:spPr/>
        <p:txBody>
          <a:bodyPr/>
          <a:lstStyle/>
          <a:p>
            <a:fld id="{A4D68EE0-FE64-49C5-AD8D-F26FEE870EE6}" type="slidenum">
              <a:rPr lang="en-US" smtClean="0"/>
              <a:t>26</a:t>
            </a:fld>
            <a:endParaRPr lang="en-US"/>
          </a:p>
        </p:txBody>
      </p:sp>
    </p:spTree>
    <p:extLst>
      <p:ext uri="{BB962C8B-B14F-4D97-AF65-F5344CB8AC3E}">
        <p14:creationId xmlns:p14="http://schemas.microsoft.com/office/powerpoint/2010/main" val="11381491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a:t>
            </a:r>
            <a:r>
              <a:rPr lang="en-US" dirty="0" err="1"/>
              <a:t>mechanigram</a:t>
            </a:r>
            <a:r>
              <a:rPr lang="en-US" dirty="0"/>
              <a:t> attacker A5 entered the penalty area before the ball was kicked and collected the ball from the rebound off the crossbar. This is an example where A5’s encroachment offense has impact on the penalty kick and thus results in an indirect free kick (IDFK) for the defending team located from where A5 touched the ball. </a:t>
            </a:r>
          </a:p>
        </p:txBody>
      </p:sp>
      <p:sp>
        <p:nvSpPr>
          <p:cNvPr id="4" name="Slide Number Placeholder 3"/>
          <p:cNvSpPr>
            <a:spLocks noGrp="1"/>
          </p:cNvSpPr>
          <p:nvPr>
            <p:ph type="sldNum" sz="quarter" idx="5"/>
          </p:nvPr>
        </p:nvSpPr>
        <p:spPr/>
        <p:txBody>
          <a:bodyPr/>
          <a:lstStyle/>
          <a:p>
            <a:fld id="{A4D68EE0-FE64-49C5-AD8D-F26FEE870EE6}" type="slidenum">
              <a:rPr lang="en-US" smtClean="0"/>
              <a:t>27</a:t>
            </a:fld>
            <a:endParaRPr lang="en-US"/>
          </a:p>
        </p:txBody>
      </p:sp>
    </p:spTree>
    <p:extLst>
      <p:ext uri="{BB962C8B-B14F-4D97-AF65-F5344CB8AC3E}">
        <p14:creationId xmlns:p14="http://schemas.microsoft.com/office/powerpoint/2010/main" val="31320566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Rationale: </a:t>
            </a:r>
            <a:r>
              <a:rPr lang="en-US" dirty="0"/>
              <a:t>This change acknowledges that when a goalkeeper encroaches these infractions often stem from mis-anticipation and doesn’t over penalize the goalkeeper.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a:t>
            </a:r>
            <a:r>
              <a:rPr lang="en-US" dirty="0" err="1"/>
              <a:t>Mechanigram</a:t>
            </a:r>
            <a:r>
              <a:rPr lang="en-US" dirty="0"/>
              <a:t> and </a:t>
            </a:r>
            <a:r>
              <a:rPr lang="en-US" dirty="0" err="1"/>
              <a:t>PlayPics</a:t>
            </a:r>
            <a:r>
              <a:rPr lang="en-US" dirty="0"/>
              <a:t> show the goalkeeper encroaching before the kick is taken. Since the goalkeeper made a save and the ball did not enter the goal, their offense is penalized, and the penalty kick is retaken. </a:t>
            </a:r>
          </a:p>
          <a:p>
            <a:endParaRPr lang="en-US" dirty="0"/>
          </a:p>
        </p:txBody>
      </p:sp>
      <p:sp>
        <p:nvSpPr>
          <p:cNvPr id="4" name="Slide Number Placeholder 3"/>
          <p:cNvSpPr>
            <a:spLocks noGrp="1"/>
          </p:cNvSpPr>
          <p:nvPr>
            <p:ph type="sldNum" sz="quarter" idx="5"/>
          </p:nvPr>
        </p:nvSpPr>
        <p:spPr/>
        <p:txBody>
          <a:bodyPr/>
          <a:lstStyle/>
          <a:p>
            <a:fld id="{A4D68EE0-FE64-49C5-AD8D-F26FEE870EE6}" type="slidenum">
              <a:rPr lang="en-US" smtClean="0"/>
              <a:t>28</a:t>
            </a:fld>
            <a:endParaRPr lang="en-US"/>
          </a:p>
        </p:txBody>
      </p:sp>
    </p:spTree>
    <p:extLst>
      <p:ext uri="{BB962C8B-B14F-4D97-AF65-F5344CB8AC3E}">
        <p14:creationId xmlns:p14="http://schemas.microsoft.com/office/powerpoint/2010/main" val="10586572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D68EE0-FE64-49C5-AD8D-F26FEE870EE6}" type="slidenum">
              <a:rPr lang="en-US" smtClean="0"/>
              <a:t>29</a:t>
            </a:fld>
            <a:endParaRPr lang="en-US"/>
          </a:p>
        </p:txBody>
      </p:sp>
    </p:spTree>
    <p:extLst>
      <p:ext uri="{BB962C8B-B14F-4D97-AF65-F5344CB8AC3E}">
        <p14:creationId xmlns:p14="http://schemas.microsoft.com/office/powerpoint/2010/main" val="25101596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Rationale: </a:t>
            </a:r>
            <a:r>
              <a:rPr lang="en-US" dirty="0">
                <a:solidFill>
                  <a:schemeClr val="tx1"/>
                </a:solidFill>
              </a:rPr>
              <a:t>The penalty chart has also been updated and reformatted for clarity and mirrors the rules changes in this rule. </a:t>
            </a:r>
            <a:endParaRPr lang="en-US" dirty="0"/>
          </a:p>
          <a:p>
            <a:pPr marL="0" indent="0">
              <a:buNone/>
            </a:pPr>
            <a:endParaRPr lang="en-US" dirty="0">
              <a:solidFill>
                <a:schemeClr val="tx1"/>
              </a:solidFill>
            </a:endParaRPr>
          </a:p>
          <a:p>
            <a:pPr marL="0" indent="0">
              <a:buNone/>
            </a:pPr>
            <a:endParaRPr lang="en-US"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fld id="{A4D68EE0-FE64-49C5-AD8D-F26FEE870EE6}" type="slidenum">
              <a:rPr lang="en-US" smtClean="0"/>
              <a:t>30</a:t>
            </a:fld>
            <a:endParaRPr lang="en-US"/>
          </a:p>
        </p:txBody>
      </p:sp>
    </p:spTree>
    <p:extLst>
      <p:ext uri="{BB962C8B-B14F-4D97-AF65-F5344CB8AC3E}">
        <p14:creationId xmlns:p14="http://schemas.microsoft.com/office/powerpoint/2010/main" val="41441636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35E4D-3103-805B-EDB6-95DA207C22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AFC72A-8015-E7E8-FB22-CC0E335C75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DFAF51-39E2-5A40-061B-8F5EAFF0A92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ACEF20F-DF92-B014-5502-66ECA307E61D}"/>
              </a:ext>
            </a:extLst>
          </p:cNvPr>
          <p:cNvSpPr>
            <a:spLocks noGrp="1"/>
          </p:cNvSpPr>
          <p:nvPr>
            <p:ph type="sldNum" sz="quarter" idx="5"/>
          </p:nvPr>
        </p:nvSpPr>
        <p:spPr/>
        <p:txBody>
          <a:bodyPr/>
          <a:lstStyle/>
          <a:p>
            <a:pPr>
              <a:defRPr/>
            </a:pPr>
            <a:fld id="{6666CE19-52FC-412B-A3FC-C4B1E62DF806}" type="slidenum">
              <a:rPr lang="en-US" smtClean="0"/>
              <a:pPr>
                <a:defRPr/>
              </a:pPr>
              <a:t>31</a:t>
            </a:fld>
            <a:endParaRPr lang="en-US"/>
          </a:p>
        </p:txBody>
      </p:sp>
    </p:spTree>
    <p:extLst>
      <p:ext uri="{BB962C8B-B14F-4D97-AF65-F5344CB8AC3E}">
        <p14:creationId xmlns:p14="http://schemas.microsoft.com/office/powerpoint/2010/main" val="1469952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0" fontAlgn="base" latinLnBrk="0" hangingPunct="0">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The NFHS is the national leader and advocate for high school athletics and performing arts programs. Services of the NFHS reach more than 19,500 high schools and 12 million participants throughout the eight NFHS sections across the U.S.</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0" fontAlgn="base" latinLnBrk="0" hangingPunct="0">
              <a:lnSpc>
                <a:spcPct val="107000"/>
              </a:lnSpc>
              <a:spcBef>
                <a:spcPts val="0"/>
              </a:spcBef>
              <a:spcAft>
                <a:spcPts val="800"/>
              </a:spcAft>
              <a:buClrTx/>
              <a:buSzTx/>
              <a:buFont typeface="Wingdings" panose="05000000000000000000" pitchFamily="2" charset="2"/>
              <a:buChar char=""/>
              <a:tabLst>
                <a:tab pos="457200" algn="l"/>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 significant responsibility of the NFHS is the commitment to writing quality playing rules for 17 high school sports for boys and girls, in addition to providing educational resources for high school coaches, officials, parents and students.</a:t>
            </a:r>
          </a:p>
          <a:p>
            <a:pPr marL="342900" marR="0" lvl="0" indent="-342900" algn="l" defTabSz="914400" rtl="0" eaLnBrk="0" fontAlgn="base" latinLnBrk="0" hangingPunct="0">
              <a:lnSpc>
                <a:spcPct val="107000"/>
              </a:lnSpc>
              <a:spcBef>
                <a:spcPts val="0"/>
              </a:spcBef>
              <a:spcAft>
                <a:spcPts val="800"/>
              </a:spcAft>
              <a:buClrTx/>
              <a:buSzTx/>
              <a:buFont typeface="Wingdings" panose="05000000000000000000" pitchFamily="2" charset="2"/>
              <a:buChar char=""/>
              <a:tabLst>
                <a:tab pos="457200" algn="l"/>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It is the vision of the NFHS to help prepare tomorrow’s leaders for the next level of life through the many program offerings in education-based athletics and activities.</a:t>
            </a:r>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3</a:t>
            </a:fld>
            <a:endParaRPr lang="en-US"/>
          </a:p>
        </p:txBody>
      </p:sp>
    </p:spTree>
    <p:extLst>
      <p:ext uri="{BB962C8B-B14F-4D97-AF65-F5344CB8AC3E}">
        <p14:creationId xmlns:p14="http://schemas.microsoft.com/office/powerpoint/2010/main" val="41085463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Rationale:</a:t>
            </a:r>
            <a:r>
              <a:rPr lang="en-US" sz="1200" kern="1200" dirty="0">
                <a:solidFill>
                  <a:schemeClr val="tx1"/>
                </a:solidFill>
                <a:effectLst/>
                <a:latin typeface="+mn-lt"/>
                <a:ea typeface="+mn-ea"/>
                <a:cs typeface="+mn-cs"/>
              </a:rPr>
              <a:t> Clarifies different means unique and all rules regarding numbers into the same article. </a:t>
            </a:r>
            <a:endParaRPr lang="en-US" dirty="0"/>
          </a:p>
        </p:txBody>
      </p:sp>
      <p:sp>
        <p:nvSpPr>
          <p:cNvPr id="4" name="Slide Number Placeholder 3"/>
          <p:cNvSpPr>
            <a:spLocks noGrp="1"/>
          </p:cNvSpPr>
          <p:nvPr>
            <p:ph type="sldNum" sz="quarter" idx="5"/>
          </p:nvPr>
        </p:nvSpPr>
        <p:spPr/>
        <p:txBody>
          <a:bodyPr/>
          <a:lstStyle/>
          <a:p>
            <a:fld id="{A4D68EE0-FE64-49C5-AD8D-F26FEE870EE6}" type="slidenum">
              <a:rPr lang="en-US" smtClean="0"/>
              <a:t>32</a:t>
            </a:fld>
            <a:endParaRPr lang="en-US"/>
          </a:p>
        </p:txBody>
      </p:sp>
    </p:spTree>
    <p:extLst>
      <p:ext uri="{BB962C8B-B14F-4D97-AF65-F5344CB8AC3E}">
        <p14:creationId xmlns:p14="http://schemas.microsoft.com/office/powerpoint/2010/main" val="34348210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Rationale:</a:t>
            </a:r>
            <a:r>
              <a:rPr lang="en-US" sz="1200" kern="1200" dirty="0">
                <a:solidFill>
                  <a:schemeClr val="tx1"/>
                </a:solidFill>
                <a:effectLst/>
                <a:latin typeface="+mn-lt"/>
                <a:ea typeface="+mn-ea"/>
                <a:cs typeface="+mn-cs"/>
              </a:rPr>
              <a:t> The addition of the language makes it clear that both teams may wear the same color of shorts provided the jerseys and socks are different colors. </a:t>
            </a:r>
          </a:p>
          <a:p>
            <a:r>
              <a:rPr lang="en-US" b="1" dirty="0"/>
              <a:t>The away team is not required to wear white shorts. </a:t>
            </a:r>
          </a:p>
        </p:txBody>
      </p:sp>
      <p:sp>
        <p:nvSpPr>
          <p:cNvPr id="4" name="Slide Number Placeholder 3"/>
          <p:cNvSpPr>
            <a:spLocks noGrp="1"/>
          </p:cNvSpPr>
          <p:nvPr>
            <p:ph type="sldNum" sz="quarter" idx="5"/>
          </p:nvPr>
        </p:nvSpPr>
        <p:spPr/>
        <p:txBody>
          <a:bodyPr/>
          <a:lstStyle/>
          <a:p>
            <a:fld id="{A4D68EE0-FE64-49C5-AD8D-F26FEE870EE6}" type="slidenum">
              <a:rPr lang="en-US" smtClean="0"/>
              <a:t>33</a:t>
            </a:fld>
            <a:endParaRPr lang="en-US"/>
          </a:p>
        </p:txBody>
      </p:sp>
    </p:spTree>
    <p:extLst>
      <p:ext uri="{BB962C8B-B14F-4D97-AF65-F5344CB8AC3E}">
        <p14:creationId xmlns:p14="http://schemas.microsoft.com/office/powerpoint/2010/main" val="4744305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1179AA-C164-2AF3-E722-60B85C29C1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564DC2-F9E5-1158-E07A-0F83E348C6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B90984-31A2-914A-121F-D95FBE10A0D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8B4ACDC-0792-384E-2D89-DD3AB5AACAE9}"/>
              </a:ext>
            </a:extLst>
          </p:cNvPr>
          <p:cNvSpPr>
            <a:spLocks noGrp="1"/>
          </p:cNvSpPr>
          <p:nvPr>
            <p:ph type="sldNum" sz="quarter" idx="5"/>
          </p:nvPr>
        </p:nvSpPr>
        <p:spPr/>
        <p:txBody>
          <a:bodyPr/>
          <a:lstStyle/>
          <a:p>
            <a:pPr>
              <a:defRPr/>
            </a:pPr>
            <a:fld id="{6666CE19-52FC-412B-A3FC-C4B1E62DF806}" type="slidenum">
              <a:rPr lang="en-US" smtClean="0"/>
              <a:pPr>
                <a:defRPr/>
              </a:pPr>
              <a:t>34</a:t>
            </a:fld>
            <a:endParaRPr lang="en-US"/>
          </a:p>
        </p:txBody>
      </p:sp>
    </p:spTree>
    <p:extLst>
      <p:ext uri="{BB962C8B-B14F-4D97-AF65-F5344CB8AC3E}">
        <p14:creationId xmlns:p14="http://schemas.microsoft.com/office/powerpoint/2010/main" val="16332909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Not drawn </a:t>
            </a:r>
            <a:r>
              <a:rPr lang="en-US" sz="1800" kern="100">
                <a:effectLst/>
                <a:latin typeface="Calibri" panose="020F0502020204030204" pitchFamily="34" charset="0"/>
                <a:ea typeface="Calibri" panose="020F0502020204030204" pitchFamily="34" charset="0"/>
                <a:cs typeface="Times New Roman" panose="02020603050405020304" pitchFamily="18" charset="0"/>
              </a:rPr>
              <a:t>to scale.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4D68EE0-FE64-49C5-AD8D-F26FEE870EE6}" type="slidenum">
              <a:rPr lang="en-US" smtClean="0"/>
              <a:t>35</a:t>
            </a:fld>
            <a:endParaRPr lang="en-US"/>
          </a:p>
        </p:txBody>
      </p:sp>
    </p:spTree>
    <p:extLst>
      <p:ext uri="{BB962C8B-B14F-4D97-AF65-F5344CB8AC3E}">
        <p14:creationId xmlns:p14="http://schemas.microsoft.com/office/powerpoint/2010/main" val="19711064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current list of NFHS authenticated products can be found at www.nfhs.org, Resources, Authenticating Mark.</a:t>
            </a:r>
          </a:p>
          <a:p>
            <a:endParaRPr lang="en-US" dirty="0"/>
          </a:p>
        </p:txBody>
      </p:sp>
      <p:sp>
        <p:nvSpPr>
          <p:cNvPr id="4" name="Slide Number Placeholder 3"/>
          <p:cNvSpPr>
            <a:spLocks noGrp="1"/>
          </p:cNvSpPr>
          <p:nvPr>
            <p:ph type="sldNum" sz="quarter" idx="5"/>
          </p:nvPr>
        </p:nvSpPr>
        <p:spPr/>
        <p:txBody>
          <a:bodyPr/>
          <a:lstStyle/>
          <a:p>
            <a:fld id="{A4D68EE0-FE64-49C5-AD8D-F26FEE870EE6}" type="slidenum">
              <a:rPr lang="en-US" smtClean="0"/>
              <a:t>36</a:t>
            </a:fld>
            <a:endParaRPr lang="en-US"/>
          </a:p>
        </p:txBody>
      </p:sp>
    </p:spTree>
    <p:extLst>
      <p:ext uri="{BB962C8B-B14F-4D97-AF65-F5344CB8AC3E}">
        <p14:creationId xmlns:p14="http://schemas.microsoft.com/office/powerpoint/2010/main" val="29365962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D68EE0-FE64-49C5-AD8D-F26FEE870EE6}" type="slidenum">
              <a:rPr lang="en-US" smtClean="0"/>
              <a:t>41</a:t>
            </a:fld>
            <a:endParaRPr lang="en-US"/>
          </a:p>
        </p:txBody>
      </p:sp>
    </p:spTree>
    <p:extLst>
      <p:ext uri="{BB962C8B-B14F-4D97-AF65-F5344CB8AC3E}">
        <p14:creationId xmlns:p14="http://schemas.microsoft.com/office/powerpoint/2010/main" val="1868864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DA7ACC12-BB8C-437B-A2FF-AC59623B8B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4C418485-6CA0-47C1-A55E-2DF0F2A54A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9700" name="Slide Number Placeholder 3">
            <a:extLst>
              <a:ext uri="{FF2B5EF4-FFF2-40B4-BE49-F238E27FC236}">
                <a16:creationId xmlns:a16="http://schemas.microsoft.com/office/drawing/2014/main" id="{03FF245E-E817-464D-893D-84DDD5B43D1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814579" indent="-313299">
              <a:defRPr>
                <a:solidFill>
                  <a:schemeClr val="tx1"/>
                </a:solidFill>
                <a:latin typeface="Arial" panose="020B0604020202020204" pitchFamily="34" charset="0"/>
                <a:cs typeface="Arial" panose="020B0604020202020204" pitchFamily="34" charset="0"/>
              </a:defRPr>
            </a:lvl2pPr>
            <a:lvl3pPr marL="1253198" indent="-250639">
              <a:defRPr>
                <a:solidFill>
                  <a:schemeClr val="tx1"/>
                </a:solidFill>
                <a:latin typeface="Arial" panose="020B0604020202020204" pitchFamily="34" charset="0"/>
                <a:cs typeface="Arial" panose="020B0604020202020204" pitchFamily="34" charset="0"/>
              </a:defRPr>
            </a:lvl3pPr>
            <a:lvl4pPr marL="1754477" indent="-250639">
              <a:defRPr>
                <a:solidFill>
                  <a:schemeClr val="tx1"/>
                </a:solidFill>
                <a:latin typeface="Arial" panose="020B0604020202020204" pitchFamily="34" charset="0"/>
                <a:cs typeface="Arial" panose="020B0604020202020204" pitchFamily="34" charset="0"/>
              </a:defRPr>
            </a:lvl4pPr>
            <a:lvl5pPr marL="2255756" indent="-250639">
              <a:defRPr>
                <a:solidFill>
                  <a:schemeClr val="tx1"/>
                </a:solidFill>
                <a:latin typeface="Arial" panose="020B0604020202020204" pitchFamily="34" charset="0"/>
                <a:cs typeface="Arial" panose="020B0604020202020204" pitchFamily="34" charset="0"/>
              </a:defRPr>
            </a:lvl5pPr>
            <a:lvl6pPr marL="2757036" indent="-2506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258315" indent="-2506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759594" indent="-2506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260873" indent="-2506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8ED53D7-7D80-469C-A1F2-75F2CA12D650}" type="slidenum">
              <a:rPr lang="en-US" altLang="en-US" smtClean="0"/>
              <a:pPr/>
              <a:t>42</a:t>
            </a:fld>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all-in-one, cloud-based NFHS Center for Officials Services (COS) connects everyone associated with officiating. The COS handles registration, assignments, testing, payments, and a host of other features and integrations that consolidate all officiating needs into a single, modern solution. Free to all NFHS state associations, local associations, and assigner groups.</a:t>
            </a:r>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43</a:t>
            </a:fld>
            <a:endParaRPr lang="en-US"/>
          </a:p>
        </p:txBody>
      </p:sp>
    </p:spTree>
    <p:extLst>
      <p:ext uri="{BB962C8B-B14F-4D97-AF65-F5344CB8AC3E}">
        <p14:creationId xmlns:p14="http://schemas.microsoft.com/office/powerpoint/2010/main" val="20527740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NFHS Learning Center is the home to more than 100 online professional development courses for everyone within the interscholastic community - coaches, students, officials, parents, administrators, and individuals within performing arts programs. More than 75 courses are available for free.</a:t>
            </a:r>
          </a:p>
          <a:p>
            <a:endParaRPr lang="en-US" dirty="0"/>
          </a:p>
          <a:p>
            <a:r>
              <a:rPr lang="en-US" dirty="0"/>
              <a:t>The NFHS is an Accredited Institution and has delivered more than 15 million courses on its NFHS Learning Center platform since its inception in 2007. In receiving national accreditation by Cognia, the NFHS has upheld itself to rigorous standards that focus on productive learning environments, equitable resource allocation that meet the needs of learners, and effective leadership. </a:t>
            </a:r>
          </a:p>
          <a:p>
            <a:endParaRPr lang="en-US" dirty="0"/>
          </a:p>
        </p:txBody>
      </p:sp>
      <p:sp>
        <p:nvSpPr>
          <p:cNvPr id="4" name="Slide Number Placeholder 3"/>
          <p:cNvSpPr>
            <a:spLocks noGrp="1"/>
          </p:cNvSpPr>
          <p:nvPr>
            <p:ph type="sldNum" sz="quarter" idx="5"/>
          </p:nvPr>
        </p:nvSpPr>
        <p:spPr/>
        <p:txBody>
          <a:bodyPr/>
          <a:lstStyle/>
          <a:p>
            <a:fld id="{A4D68EE0-FE64-49C5-AD8D-F26FEE870EE6}" type="slidenum">
              <a:rPr lang="en-US" smtClean="0"/>
              <a:t>45</a:t>
            </a:fld>
            <a:endParaRPr lang="en-US"/>
          </a:p>
        </p:txBody>
      </p:sp>
    </p:spTree>
    <p:extLst>
      <p:ext uri="{BB962C8B-B14F-4D97-AF65-F5344CB8AC3E}">
        <p14:creationId xmlns:p14="http://schemas.microsoft.com/office/powerpoint/2010/main" val="37538937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46</a:t>
            </a:fld>
            <a:endParaRPr lang="en-US"/>
          </a:p>
        </p:txBody>
      </p:sp>
    </p:spTree>
    <p:extLst>
      <p:ext uri="{BB962C8B-B14F-4D97-AF65-F5344CB8AC3E}">
        <p14:creationId xmlns:p14="http://schemas.microsoft.com/office/powerpoint/2010/main" val="3761670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rules writing process is multi-tiered.  Each year, specific committee meets to deliberate rules proposals submitted by state associations and committee members.  After each committee concludes its deliberations and has adopted its recommended changes for the subsequent year, proposals are sent to the Rules Review Committee, who then evaluates the proposals and then forwards the to the NFHS Board of Directors for their consideration. The NFHS Rules Review Committee is chaired by the chief operating officer and consists of all NFHS rules editors</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4</a:t>
            </a:fld>
            <a:endParaRPr lang="en-US"/>
          </a:p>
        </p:txBody>
      </p:sp>
    </p:spTree>
    <p:extLst>
      <p:ext uri="{BB962C8B-B14F-4D97-AF65-F5344CB8AC3E}">
        <p14:creationId xmlns:p14="http://schemas.microsoft.com/office/powerpoint/2010/main" val="14646837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Calibri" panose="020F0502020204030204" pitchFamily="34" charset="0"/>
                <a:ea typeface="Calibri" panose="020F0502020204030204" pitchFamily="34" charset="0"/>
                <a:cs typeface="Calibri" panose="020F0502020204030204" pitchFamily="34" charset="0"/>
              </a:rPr>
              <a:t>The NFHS Network is a website and app where fans can watch live and replay high school sports and activities. It features 27 different sports and activities, and by 2028, every high school event in America will be streamed live—making the NFHS Network THE DESTINATION for fans.</a:t>
            </a:r>
          </a:p>
          <a:p>
            <a:endParaRPr lang="en-US" dirty="0"/>
          </a:p>
        </p:txBody>
      </p:sp>
      <p:sp>
        <p:nvSpPr>
          <p:cNvPr id="4" name="Slide Number Placeholder 3"/>
          <p:cNvSpPr>
            <a:spLocks noGrp="1"/>
          </p:cNvSpPr>
          <p:nvPr>
            <p:ph type="sldNum" sz="quarter" idx="5"/>
          </p:nvPr>
        </p:nvSpPr>
        <p:spPr/>
        <p:txBody>
          <a:bodyPr/>
          <a:lstStyle/>
          <a:p>
            <a:fld id="{1E75B04B-E4FE-4365-916A-88871C80FA87}" type="slidenum">
              <a:rPr lang="en-US" smtClean="0"/>
              <a:t>51</a:t>
            </a:fld>
            <a:endParaRPr lang="en-US"/>
          </a:p>
        </p:txBody>
      </p:sp>
    </p:spTree>
    <p:extLst>
      <p:ext uri="{BB962C8B-B14F-4D97-AF65-F5344CB8AC3E}">
        <p14:creationId xmlns:p14="http://schemas.microsoft.com/office/powerpoint/2010/main" val="21428867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B33EFE07-4C8E-4936-9725-43FE355122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DE071D2A-32FD-4DA6-85F6-CEB1BA9CACE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200" dirty="0">
                <a:latin typeface="Calibri" panose="020F0502020204030204" pitchFamily="34" charset="0"/>
                <a:ea typeface="Calibri" panose="020F0502020204030204" pitchFamily="34" charset="0"/>
                <a:cs typeface="Calibri" panose="020F0502020204030204" pitchFamily="34" charset="0"/>
              </a:rPr>
              <a:t>The NFHS Network will broadcast over 750,000 live events this year. If your school is not a member of the NFHS Network School Broadcast Program, please contact us at Mark.Koski@NFHSnetwork.com</a:t>
            </a:r>
          </a:p>
          <a:p>
            <a:endParaRPr lang="en-US" altLang="en-US" dirty="0"/>
          </a:p>
        </p:txBody>
      </p:sp>
      <p:sp>
        <p:nvSpPr>
          <p:cNvPr id="41988" name="Slide Number Placeholder 3">
            <a:extLst>
              <a:ext uri="{FF2B5EF4-FFF2-40B4-BE49-F238E27FC236}">
                <a16:creationId xmlns:a16="http://schemas.microsoft.com/office/drawing/2014/main" id="{7A543CCF-E115-48D9-B7E6-1BAEB82080A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814579" indent="-313299">
              <a:defRPr>
                <a:solidFill>
                  <a:schemeClr val="tx1"/>
                </a:solidFill>
                <a:latin typeface="Arial" panose="020B0604020202020204" pitchFamily="34" charset="0"/>
                <a:cs typeface="Arial" panose="020B0604020202020204" pitchFamily="34" charset="0"/>
              </a:defRPr>
            </a:lvl2pPr>
            <a:lvl3pPr marL="1253198" indent="-250639">
              <a:defRPr>
                <a:solidFill>
                  <a:schemeClr val="tx1"/>
                </a:solidFill>
                <a:latin typeface="Arial" panose="020B0604020202020204" pitchFamily="34" charset="0"/>
                <a:cs typeface="Arial" panose="020B0604020202020204" pitchFamily="34" charset="0"/>
              </a:defRPr>
            </a:lvl3pPr>
            <a:lvl4pPr marL="1754477" indent="-250639">
              <a:defRPr>
                <a:solidFill>
                  <a:schemeClr val="tx1"/>
                </a:solidFill>
                <a:latin typeface="Arial" panose="020B0604020202020204" pitchFamily="34" charset="0"/>
                <a:cs typeface="Arial" panose="020B0604020202020204" pitchFamily="34" charset="0"/>
              </a:defRPr>
            </a:lvl4pPr>
            <a:lvl5pPr marL="2255756" indent="-250639">
              <a:defRPr>
                <a:solidFill>
                  <a:schemeClr val="tx1"/>
                </a:solidFill>
                <a:latin typeface="Arial" panose="020B0604020202020204" pitchFamily="34" charset="0"/>
                <a:cs typeface="Arial" panose="020B0604020202020204" pitchFamily="34" charset="0"/>
              </a:defRPr>
            </a:lvl5pPr>
            <a:lvl6pPr marL="2757036" indent="-2506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258315" indent="-2506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759594" indent="-2506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260873" indent="-2506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9CDFA74-AD87-4B98-9EF5-04469DF3089D}" type="slidenum">
              <a:rPr lang="en-US" altLang="en-US" smtClean="0"/>
              <a:pPr/>
              <a:t>52</a:t>
            </a:fld>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Pixellot</a:t>
            </a:r>
            <a:r>
              <a:rPr lang="en-US" sz="1200" kern="1200" dirty="0">
                <a:solidFill>
                  <a:schemeClr val="tx1"/>
                </a:solidFill>
                <a:effectLst/>
                <a:latin typeface="+mn-lt"/>
                <a:ea typeface="+mn-ea"/>
                <a:cs typeface="+mn-cs"/>
              </a:rPr>
              <a:t> captures the event and automatically sends live and VOD content to the NFHS Network.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VOD then flows into MaxPreps Advantage for coaching tools, game breakdowns, and team/player stats.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Content can also support MaxPreps and MaxPreps Sites through highlights and short-form video.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key value is automation: one capture creates multiple uses across streaming, coaching, stats, and promotion.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reduces manual work for schools while increasing content, visibility, and engagement.</a:t>
            </a:r>
          </a:p>
          <a:p>
            <a:endParaRPr lang="en-US" dirty="0"/>
          </a:p>
        </p:txBody>
      </p:sp>
      <p:sp>
        <p:nvSpPr>
          <p:cNvPr id="4" name="Slide Number Placeholder 3"/>
          <p:cNvSpPr>
            <a:spLocks noGrp="1"/>
          </p:cNvSpPr>
          <p:nvPr>
            <p:ph type="sldNum" sz="quarter" idx="5"/>
          </p:nvPr>
        </p:nvSpPr>
        <p:spPr/>
        <p:txBody>
          <a:bodyPr/>
          <a:lstStyle/>
          <a:p>
            <a:fld id="{A4D68EE0-FE64-49C5-AD8D-F26FEE870EE6}" type="slidenum">
              <a:rPr lang="en-US" smtClean="0"/>
              <a:t>53</a:t>
            </a:fld>
            <a:endParaRPr lang="en-US"/>
          </a:p>
        </p:txBody>
      </p:sp>
    </p:spTree>
    <p:extLst>
      <p:ext uri="{BB962C8B-B14F-4D97-AF65-F5344CB8AC3E}">
        <p14:creationId xmlns:p14="http://schemas.microsoft.com/office/powerpoint/2010/main" val="34239283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The NFHS Network is the central platform for the high school fan experience. </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PlayOn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GoFan</a:t>
            </a:r>
            <a:r>
              <a:rPr lang="en-US" sz="1200" kern="1200" dirty="0">
                <a:solidFill>
                  <a:schemeClr val="tx1"/>
                </a:solidFill>
                <a:effectLst/>
                <a:latin typeface="+mn-lt"/>
                <a:ea typeface="+mn-ea"/>
                <a:cs typeface="+mn-cs"/>
              </a:rPr>
              <a:t>, NFHS Network, and MaxPreps each support a different part of the ecosystem: streaming, ticketing, content, stats, and school engagement. </a:t>
            </a:r>
          </a:p>
          <a:p>
            <a:r>
              <a:rPr lang="en-US" sz="1200" kern="1200" dirty="0">
                <a:solidFill>
                  <a:schemeClr val="tx1"/>
                </a:solidFill>
                <a:effectLst/>
                <a:latin typeface="+mn-lt"/>
                <a:ea typeface="+mn-ea"/>
                <a:cs typeface="+mn-cs"/>
              </a:rPr>
              <a:t>·  Together, these platforms create a connected experience for fans, families, schools, and communities. </a:t>
            </a:r>
          </a:p>
          <a:p>
            <a:r>
              <a:rPr lang="en-US" sz="1200" kern="1200" dirty="0">
                <a:solidFill>
                  <a:schemeClr val="tx1"/>
                </a:solidFill>
                <a:effectLst/>
                <a:latin typeface="+mn-lt"/>
                <a:ea typeface="+mn-ea"/>
                <a:cs typeface="+mn-cs"/>
              </a:rPr>
              <a:t>·  The goal is simple: make high school events easier to access, easier to follow, and more engaging before, during, and after the game. </a:t>
            </a:r>
          </a:p>
          <a:p>
            <a:r>
              <a:rPr lang="en-US" sz="1200" kern="1200" dirty="0">
                <a:solidFill>
                  <a:schemeClr val="tx1"/>
                </a:solidFill>
                <a:effectLst/>
                <a:latin typeface="+mn-lt"/>
                <a:ea typeface="+mn-ea"/>
                <a:cs typeface="+mn-cs"/>
              </a:rPr>
              <a:t>·  This partnership approach helps expand visibility for education-based athletics while strengthening the overall value of the NFHS Network.</a:t>
            </a:r>
          </a:p>
          <a:p>
            <a:r>
              <a:rPr lang="en-US"/>
              <a:t>jcochran</a:t>
            </a:r>
          </a:p>
        </p:txBody>
      </p:sp>
      <p:sp>
        <p:nvSpPr>
          <p:cNvPr id="4" name="Slide Number Placeholder 3"/>
          <p:cNvSpPr>
            <a:spLocks noGrp="1"/>
          </p:cNvSpPr>
          <p:nvPr>
            <p:ph type="sldNum" sz="quarter" idx="5"/>
          </p:nvPr>
        </p:nvSpPr>
        <p:spPr/>
        <p:txBody>
          <a:bodyPr/>
          <a:lstStyle/>
          <a:p>
            <a:fld id="{A4D68EE0-FE64-49C5-AD8D-F26FEE870EE6}" type="slidenum">
              <a:rPr lang="en-US" smtClean="0"/>
              <a:t>54</a:t>
            </a:fld>
            <a:endParaRPr lang="en-US"/>
          </a:p>
        </p:txBody>
      </p:sp>
    </p:spTree>
    <p:extLst>
      <p:ext uri="{BB962C8B-B14F-4D97-AF65-F5344CB8AC3E}">
        <p14:creationId xmlns:p14="http://schemas.microsoft.com/office/powerpoint/2010/main" val="4073594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2025-26 Soccer rules committee members. R</a:t>
            </a:r>
            <a:r>
              <a:rPr lang="en-US" sz="1200" dirty="0">
                <a:effectLst/>
                <a:latin typeface="Calibri" panose="020F0502020204030204" pitchFamily="34" charset="0"/>
                <a:ea typeface="Calibri" panose="020F0502020204030204" pitchFamily="34" charset="0"/>
                <a:cs typeface="Times New Roman" panose="02020603050405020304" pitchFamily="18" charset="0"/>
              </a:rPr>
              <a:t>epresentation of eight sections, the NFHS Officials Association, the NFHS Coaches Association, and Rules Committee Chair. The Committee is chaired by Gibby Reynolds from the Oregon High School Activities Association.</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5</a:t>
            </a:fld>
            <a:endParaRPr lang="en-US"/>
          </a:p>
        </p:txBody>
      </p:sp>
    </p:spTree>
    <p:extLst>
      <p:ext uri="{BB962C8B-B14F-4D97-AF65-F5344CB8AC3E}">
        <p14:creationId xmlns:p14="http://schemas.microsoft.com/office/powerpoint/2010/main" val="2167436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NFHS writes playing rules for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18 sports </a:t>
            </a:r>
            <a:r>
              <a:rPr lang="en-US" sz="1200" dirty="0">
                <a:effectLst/>
                <a:latin typeface="Calibri" panose="020F0502020204030204" pitchFamily="34" charset="0"/>
                <a:ea typeface="Calibri" panose="020F0502020204030204" pitchFamily="34" charset="0"/>
                <a:cs typeface="Times New Roman" panose="02020603050405020304" pitchFamily="18" charset="0"/>
              </a:rPr>
              <a:t>for boys and girls at the high school level and publishes 4 million pieces of materials annually. Flag Football is the newest addition to this group.</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6</a:t>
            </a:fld>
            <a:endParaRPr lang="en-US"/>
          </a:p>
        </p:txBody>
      </p:sp>
    </p:spTree>
    <p:extLst>
      <p:ext uri="{BB962C8B-B14F-4D97-AF65-F5344CB8AC3E}">
        <p14:creationId xmlns:p14="http://schemas.microsoft.com/office/powerpoint/2010/main" val="4195496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9</a:t>
            </a:fld>
            <a:endParaRPr lang="en-US"/>
          </a:p>
        </p:txBody>
      </p:sp>
    </p:spTree>
    <p:extLst>
      <p:ext uri="{BB962C8B-B14F-4D97-AF65-F5344CB8AC3E}">
        <p14:creationId xmlns:p14="http://schemas.microsoft.com/office/powerpoint/2010/main" val="2607866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6AE617-C83C-B4E4-BA42-793B684D35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8DE21D-D36E-1298-7D7B-293E8B35B3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E74FF5-0E02-E15C-4E71-3E01AB58795C}"/>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Rationale: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two teams must wear colors that distinguish them from each other.  The addition of the word dark in the home team sock clarifies that only the visiting team may wear white socks. This has been the current interpretation for years. </a:t>
            </a:r>
          </a:p>
          <a:p>
            <a:endParaRPr lang="en-US" dirty="0"/>
          </a:p>
        </p:txBody>
      </p:sp>
      <p:sp>
        <p:nvSpPr>
          <p:cNvPr id="4" name="Slide Number Placeholder 3">
            <a:extLst>
              <a:ext uri="{FF2B5EF4-FFF2-40B4-BE49-F238E27FC236}">
                <a16:creationId xmlns:a16="http://schemas.microsoft.com/office/drawing/2014/main" id="{2B2B04B6-1F8A-C240-FFE8-FD796C65E0F5}"/>
              </a:ext>
            </a:extLst>
          </p:cNvPr>
          <p:cNvSpPr>
            <a:spLocks noGrp="1"/>
          </p:cNvSpPr>
          <p:nvPr>
            <p:ph type="sldNum" sz="quarter" idx="5"/>
          </p:nvPr>
        </p:nvSpPr>
        <p:spPr/>
        <p:txBody>
          <a:bodyPr/>
          <a:lstStyle/>
          <a:p>
            <a:fld id="{A4D68EE0-FE64-49C5-AD8D-F26FEE870EE6}" type="slidenum">
              <a:rPr lang="en-US" smtClean="0"/>
              <a:t>10</a:t>
            </a:fld>
            <a:endParaRPr lang="en-US"/>
          </a:p>
        </p:txBody>
      </p:sp>
    </p:spTree>
    <p:extLst>
      <p:ext uri="{BB962C8B-B14F-4D97-AF65-F5344CB8AC3E}">
        <p14:creationId xmlns:p14="http://schemas.microsoft.com/office/powerpoint/2010/main" val="1554911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FB1D2-A1F2-E1C3-5C9D-27F5A53229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BB28CA-0092-8E36-477C-D016906B8A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396821-276C-8EE3-3D7C-6776FC5EEF65}"/>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Rationale: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overall purpose and function of the tooth and mouth protector is to protect the teeth, the mouth, and lips if it has a lip guard. Items that are added or included on the tooth and mouth protector that do not serve a purpose or function in the protection of the teeth or mouth should not be allowed.  Also, items that are a part of the tooth and mouth protector that are a health risk to the individual wearing it should not be allowed.</a:t>
            </a:r>
          </a:p>
          <a:p>
            <a:endParaRPr lang="en-US" dirty="0"/>
          </a:p>
        </p:txBody>
      </p:sp>
      <p:sp>
        <p:nvSpPr>
          <p:cNvPr id="4" name="Slide Number Placeholder 3">
            <a:extLst>
              <a:ext uri="{FF2B5EF4-FFF2-40B4-BE49-F238E27FC236}">
                <a16:creationId xmlns:a16="http://schemas.microsoft.com/office/drawing/2014/main" id="{475E5F03-1570-6207-6618-B5855E90AE8E}"/>
              </a:ext>
            </a:extLst>
          </p:cNvPr>
          <p:cNvSpPr>
            <a:spLocks noGrp="1"/>
          </p:cNvSpPr>
          <p:nvPr>
            <p:ph type="sldNum" sz="quarter" idx="5"/>
          </p:nvPr>
        </p:nvSpPr>
        <p:spPr/>
        <p:txBody>
          <a:bodyPr/>
          <a:lstStyle/>
          <a:p>
            <a:fld id="{A4D68EE0-FE64-49C5-AD8D-F26FEE870EE6}" type="slidenum">
              <a:rPr lang="en-US" smtClean="0"/>
              <a:t>11</a:t>
            </a:fld>
            <a:endParaRPr lang="en-US"/>
          </a:p>
        </p:txBody>
      </p:sp>
    </p:spTree>
    <p:extLst>
      <p:ext uri="{BB962C8B-B14F-4D97-AF65-F5344CB8AC3E}">
        <p14:creationId xmlns:p14="http://schemas.microsoft.com/office/powerpoint/2010/main" val="27771952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hyperlink" Target="mailto:dwhitfield@nfhs.org" TargetMode="Externa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5AC8F2-44D6-E579-1182-F705F2E8BD6D}"/>
              </a:ext>
            </a:extLst>
          </p:cNvPr>
          <p:cNvSpPr/>
          <p:nvPr userDrawn="1"/>
        </p:nvSpPr>
        <p:spPr>
          <a:xfrm>
            <a:off x="1" y="6148256"/>
            <a:ext cx="12191999" cy="7391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872E9CF-8AE9-5255-4316-349012503E9B}"/>
              </a:ext>
            </a:extLst>
          </p:cNvPr>
          <p:cNvPicPr>
            <a:picLocks noGrp="1" noRot="1" noChangeAspect="1" noMove="1" noResize="1" noEditPoints="1" noAdjustHandles="1" noChangeArrowheads="1" noChangeShapeType="1" noCrop="1"/>
          </p:cNvPicPr>
          <p:nvPr userDrawn="1"/>
        </p:nvPicPr>
        <p:blipFill>
          <a:blip r:embed="rId3"/>
          <a:srcRect/>
          <a:stretch/>
        </p:blipFill>
        <p:spPr>
          <a:xfrm>
            <a:off x="9724767" y="340170"/>
            <a:ext cx="2203628" cy="1065862"/>
          </a:xfrm>
          <a:prstGeom prst="rect">
            <a:avLst/>
          </a:prstGeom>
        </p:spPr>
      </p:pic>
      <p:sp>
        <p:nvSpPr>
          <p:cNvPr id="6" name="Title 1">
            <a:extLst>
              <a:ext uri="{FF2B5EF4-FFF2-40B4-BE49-F238E27FC236}">
                <a16:creationId xmlns:a16="http://schemas.microsoft.com/office/drawing/2014/main" id="{D1209A9B-74A4-F114-8811-EFAA10BA8B32}"/>
              </a:ext>
            </a:extLst>
          </p:cNvPr>
          <p:cNvSpPr>
            <a:spLocks noGrp="1"/>
          </p:cNvSpPr>
          <p:nvPr>
            <p:ph type="ctrTitle" hasCustomPrompt="1"/>
          </p:nvPr>
        </p:nvSpPr>
        <p:spPr>
          <a:xfrm>
            <a:off x="5049470" y="2656795"/>
            <a:ext cx="6878924" cy="2387600"/>
          </a:xfrm>
        </p:spPr>
        <p:txBody>
          <a:bodyPr anchor="b">
            <a:normAutofit/>
          </a:bodyPr>
          <a:lstStyle>
            <a:lvl1pPr algn="l">
              <a:lnSpc>
                <a:spcPct val="70000"/>
              </a:lnSpc>
              <a:defRPr sz="7200" b="1" i="0">
                <a:solidFill>
                  <a:schemeClr val="bg1"/>
                </a:solidFill>
                <a:latin typeface="Calibri" panose="020F0502020204030204" pitchFamily="34" charset="0"/>
                <a:cs typeface="Calibri" panose="020F0502020204030204" pitchFamily="34" charset="0"/>
              </a:defRPr>
            </a:lvl1pPr>
          </a:lstStyle>
          <a:p>
            <a:r>
              <a:rPr lang="en-US" dirty="0"/>
              <a:t>Title Goes Here</a:t>
            </a:r>
          </a:p>
        </p:txBody>
      </p:sp>
      <p:sp>
        <p:nvSpPr>
          <p:cNvPr id="7" name="Subtitle 2">
            <a:extLst>
              <a:ext uri="{FF2B5EF4-FFF2-40B4-BE49-F238E27FC236}">
                <a16:creationId xmlns:a16="http://schemas.microsoft.com/office/drawing/2014/main" id="{89EEE7A8-0736-F53C-7D39-E9CDF13C67D6}"/>
              </a:ext>
            </a:extLst>
          </p:cNvPr>
          <p:cNvSpPr>
            <a:spLocks noGrp="1"/>
          </p:cNvSpPr>
          <p:nvPr>
            <p:ph type="subTitle" idx="1" hasCustomPrompt="1"/>
          </p:nvPr>
        </p:nvSpPr>
        <p:spPr>
          <a:xfrm>
            <a:off x="5049470" y="5136470"/>
            <a:ext cx="6878924" cy="944290"/>
          </a:xfrm>
        </p:spPr>
        <p:txBody>
          <a:bodyPr/>
          <a:lstStyle>
            <a:lvl1pPr marL="0" indent="0" algn="l">
              <a:lnSpc>
                <a:spcPct val="70000"/>
              </a:lnSpc>
              <a:buNone/>
              <a:defRPr sz="24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Goes Here</a:t>
            </a:r>
          </a:p>
        </p:txBody>
      </p:sp>
      <p:sp>
        <p:nvSpPr>
          <p:cNvPr id="2" name="Picture Placeholder 6">
            <a:extLst>
              <a:ext uri="{FF2B5EF4-FFF2-40B4-BE49-F238E27FC236}">
                <a16:creationId xmlns:a16="http://schemas.microsoft.com/office/drawing/2014/main" id="{3D717936-7449-F3C2-8751-5155403673AB}"/>
              </a:ext>
            </a:extLst>
          </p:cNvPr>
          <p:cNvSpPr>
            <a:spLocks noGrp="1"/>
          </p:cNvSpPr>
          <p:nvPr>
            <p:ph type="pic" sz="quarter" idx="10"/>
          </p:nvPr>
        </p:nvSpPr>
        <p:spPr>
          <a:xfrm>
            <a:off x="1" y="0"/>
            <a:ext cx="4850216" cy="6148256"/>
          </a:xfrm>
          <a:ln w="19050">
            <a:solidFill>
              <a:schemeClr val="bg1"/>
            </a:solidFill>
          </a:ln>
        </p:spPr>
        <p:txBody>
          <a:bodyPr/>
          <a:lstStyle>
            <a:lvl1pPr marL="0" indent="0">
              <a:buNone/>
              <a:defRPr/>
            </a:lvl1pPr>
          </a:lstStyle>
          <a:p>
            <a:endParaRPr lang="en-US" dirty="0"/>
          </a:p>
        </p:txBody>
      </p:sp>
      <p:sp>
        <p:nvSpPr>
          <p:cNvPr id="4" name="Rectangle 1">
            <a:extLst>
              <a:ext uri="{FF2B5EF4-FFF2-40B4-BE49-F238E27FC236}">
                <a16:creationId xmlns:a16="http://schemas.microsoft.com/office/drawing/2014/main" id="{24288B0B-9ADA-96E5-6966-0048A45664CC}"/>
              </a:ext>
            </a:extLst>
          </p:cNvPr>
          <p:cNvSpPr>
            <a:spLocks noChangeArrowheads="1"/>
          </p:cNvSpPr>
          <p:nvPr userDrawn="1"/>
        </p:nvSpPr>
        <p:spPr bwMode="auto">
          <a:xfrm>
            <a:off x="5049470" y="6225442"/>
            <a:ext cx="687892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2025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4"/>
              </a:rPr>
              <a:t>dwhitfield@nfhs.org</a:t>
            </a:r>
            <a:r>
              <a:rPr lang="en-US" sz="800" dirty="0">
                <a:effectLst/>
                <a:latin typeface="Calibri" panose="020F0502020204030204" pitchFamily="34" charset="0"/>
                <a:ea typeface="Calibri" panose="020F0502020204030204" pitchFamily="34" charset="0"/>
              </a:rPr>
              <a:t> with requests.</a:t>
            </a:r>
          </a:p>
        </p:txBody>
      </p:sp>
    </p:spTree>
    <p:extLst>
      <p:ext uri="{BB962C8B-B14F-4D97-AF65-F5344CB8AC3E}">
        <p14:creationId xmlns:p14="http://schemas.microsoft.com/office/powerpoint/2010/main" val="743413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B8B0FB-303E-A728-FC79-8E43CFBF7AAB}"/>
              </a:ext>
            </a:extLst>
          </p:cNvPr>
          <p:cNvSpPr>
            <a:spLocks noGrp="1"/>
          </p:cNvSpPr>
          <p:nvPr>
            <p:ph sz="half" idx="1"/>
          </p:nvPr>
        </p:nvSpPr>
        <p:spPr>
          <a:xfrm>
            <a:off x="838200" y="1825625"/>
            <a:ext cx="5181600" cy="4351338"/>
          </a:xfrm>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88CCA062-B089-C810-3F07-6024C517DDF2}"/>
              </a:ext>
            </a:extLst>
          </p:cNvPr>
          <p:cNvPicPr/>
          <p:nvPr userDrawn="1"/>
        </p:nvPicPr>
        <p:blipFill>
          <a:blip r:embed="rId3"/>
          <a:srcRect/>
          <a:stretch/>
        </p:blipFill>
        <p:spPr>
          <a:xfrm>
            <a:off x="9724767" y="340170"/>
            <a:ext cx="2203627" cy="1065862"/>
          </a:xfrm>
          <a:prstGeom prst="rect">
            <a:avLst/>
          </a:prstGeom>
        </p:spPr>
      </p:pic>
      <p:sp>
        <p:nvSpPr>
          <p:cNvPr id="9" name="Title 1">
            <a:extLst>
              <a:ext uri="{FF2B5EF4-FFF2-40B4-BE49-F238E27FC236}">
                <a16:creationId xmlns:a16="http://schemas.microsoft.com/office/drawing/2014/main" id="{9966E648-C1C5-D0F9-6BF2-0341C30A9B7C}"/>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7" name="Picture Placeholder 6">
            <a:extLst>
              <a:ext uri="{FF2B5EF4-FFF2-40B4-BE49-F238E27FC236}">
                <a16:creationId xmlns:a16="http://schemas.microsoft.com/office/drawing/2014/main" id="{217AB054-83AF-8D8A-5488-3D2749EE6052}"/>
              </a:ext>
            </a:extLst>
          </p:cNvPr>
          <p:cNvSpPr>
            <a:spLocks noGrp="1"/>
          </p:cNvSpPr>
          <p:nvPr>
            <p:ph type="pic" sz="quarter" idx="10"/>
          </p:nvPr>
        </p:nvSpPr>
        <p:spPr>
          <a:xfrm>
            <a:off x="6172202" y="1825625"/>
            <a:ext cx="5181599" cy="4351337"/>
          </a:xfrm>
        </p:spPr>
        <p:txBody>
          <a:bodyPr/>
          <a:lstStyle>
            <a:lvl1pPr marL="0" indent="0">
              <a:buNone/>
              <a:defRPr/>
            </a:lvl1pPr>
          </a:lstStyle>
          <a:p>
            <a:endParaRPr lang="en-US" dirty="0"/>
          </a:p>
        </p:txBody>
      </p:sp>
      <p:sp>
        <p:nvSpPr>
          <p:cNvPr id="12" name="Slide Number Placeholder 11">
            <a:extLst>
              <a:ext uri="{FF2B5EF4-FFF2-40B4-BE49-F238E27FC236}">
                <a16:creationId xmlns:a16="http://schemas.microsoft.com/office/drawing/2014/main" id="{CAD7A39E-2D5A-78AA-4013-BEC4886BB37F}"/>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161005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11">
            <a:extLst>
              <a:ext uri="{FF2B5EF4-FFF2-40B4-BE49-F238E27FC236}">
                <a16:creationId xmlns:a16="http://schemas.microsoft.com/office/drawing/2014/main" id="{50E8CACC-1DDF-2FF4-479B-9AF3997EF9C8}"/>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172316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72E9CF-8AE9-5255-4316-349012503E9B}"/>
              </a:ext>
            </a:extLst>
          </p:cNvPr>
          <p:cNvPicPr>
            <a:picLocks noGrp="1" noRot="1" noChangeAspect="1" noMove="1" noResize="1" noEditPoints="1" noAdjustHandles="1" noChangeArrowheads="1" noChangeShapeType="1" noCrop="1"/>
          </p:cNvPicPr>
          <p:nvPr userDrawn="1"/>
        </p:nvPicPr>
        <p:blipFill>
          <a:blip r:embed="rId3"/>
          <a:srcRect/>
          <a:stretch/>
        </p:blipFill>
        <p:spPr>
          <a:xfrm>
            <a:off x="9724767" y="340170"/>
            <a:ext cx="2203628" cy="1065862"/>
          </a:xfrm>
          <a:prstGeom prst="rect">
            <a:avLst/>
          </a:prstGeom>
        </p:spPr>
      </p:pic>
      <p:sp>
        <p:nvSpPr>
          <p:cNvPr id="6" name="Title 1">
            <a:extLst>
              <a:ext uri="{FF2B5EF4-FFF2-40B4-BE49-F238E27FC236}">
                <a16:creationId xmlns:a16="http://schemas.microsoft.com/office/drawing/2014/main" id="{D1209A9B-74A4-F114-8811-EFAA10BA8B32}"/>
              </a:ext>
            </a:extLst>
          </p:cNvPr>
          <p:cNvSpPr>
            <a:spLocks noGrp="1"/>
          </p:cNvSpPr>
          <p:nvPr>
            <p:ph type="ctrTitle" hasCustomPrompt="1"/>
          </p:nvPr>
        </p:nvSpPr>
        <p:spPr>
          <a:xfrm>
            <a:off x="1524000" y="1480709"/>
            <a:ext cx="9144000" cy="2387600"/>
          </a:xfrm>
        </p:spPr>
        <p:txBody>
          <a:bodyPr anchor="b">
            <a:normAutofit/>
          </a:bodyPr>
          <a:lstStyle>
            <a:lvl1pPr algn="ctr">
              <a:defRPr sz="8000" b="1" i="0">
                <a:solidFill>
                  <a:schemeClr val="bg1"/>
                </a:solidFill>
                <a:latin typeface="Calibri" panose="020F0502020204030204" pitchFamily="34" charset="0"/>
                <a:cs typeface="Calibri" panose="020F0502020204030204" pitchFamily="34" charset="0"/>
              </a:defRPr>
            </a:lvl1pPr>
          </a:lstStyle>
          <a:p>
            <a:r>
              <a:rPr lang="en-US" dirty="0"/>
              <a:t>Thank You</a:t>
            </a:r>
          </a:p>
        </p:txBody>
      </p:sp>
      <p:sp>
        <p:nvSpPr>
          <p:cNvPr id="2" name="TextBox 1">
            <a:extLst>
              <a:ext uri="{FF2B5EF4-FFF2-40B4-BE49-F238E27FC236}">
                <a16:creationId xmlns:a16="http://schemas.microsoft.com/office/drawing/2014/main" id="{874CA484-034C-A896-0662-F645CDF79DCA}"/>
              </a:ext>
            </a:extLst>
          </p:cNvPr>
          <p:cNvSpPr txBox="1"/>
          <p:nvPr userDrawn="1"/>
        </p:nvSpPr>
        <p:spPr>
          <a:xfrm>
            <a:off x="1524000" y="4757352"/>
            <a:ext cx="9144000" cy="369332"/>
          </a:xfrm>
          <a:prstGeom prst="rect">
            <a:avLst/>
          </a:prstGeom>
          <a:noFill/>
        </p:spPr>
        <p:txBody>
          <a:bodyPr wrap="square" rtlCol="0">
            <a:spAutoFit/>
          </a:bodyPr>
          <a:lstStyle/>
          <a:p>
            <a:pPr algn="ctr"/>
            <a:r>
              <a:rPr lang="en-US" b="1" dirty="0">
                <a:solidFill>
                  <a:schemeClr val="bg1"/>
                </a:solidFill>
                <a:latin typeface="Calibri" panose="020F0502020204030204" pitchFamily="34" charset="0"/>
                <a:cs typeface="Calibri" panose="020F0502020204030204" pitchFamily="34" charset="0"/>
              </a:rPr>
              <a:t>National Federation of State High School Associations</a:t>
            </a:r>
          </a:p>
        </p:txBody>
      </p:sp>
      <p:grpSp>
        <p:nvGrpSpPr>
          <p:cNvPr id="11" name="Group 10">
            <a:extLst>
              <a:ext uri="{FF2B5EF4-FFF2-40B4-BE49-F238E27FC236}">
                <a16:creationId xmlns:a16="http://schemas.microsoft.com/office/drawing/2014/main" id="{34CD4DE8-1EB6-5346-3383-8707A51C126F}"/>
              </a:ext>
            </a:extLst>
          </p:cNvPr>
          <p:cNvGrpSpPr/>
          <p:nvPr userDrawn="1"/>
        </p:nvGrpSpPr>
        <p:grpSpPr>
          <a:xfrm>
            <a:off x="1717750" y="5646396"/>
            <a:ext cx="9144000" cy="371345"/>
            <a:chOff x="1524000" y="5646396"/>
            <a:chExt cx="9144000" cy="371345"/>
          </a:xfrm>
        </p:grpSpPr>
        <p:sp>
          <p:nvSpPr>
            <p:cNvPr id="4" name="TextBox 3">
              <a:extLst>
                <a:ext uri="{FF2B5EF4-FFF2-40B4-BE49-F238E27FC236}">
                  <a16:creationId xmlns:a16="http://schemas.microsoft.com/office/drawing/2014/main" id="{E3AF79CA-D0BD-24BD-0E32-404A245DDF69}"/>
                </a:ext>
              </a:extLst>
            </p:cNvPr>
            <p:cNvSpPr txBox="1">
              <a:spLocks noGrp="1" noRot="1" noMove="1" noResize="1" noEditPoints="1" noAdjustHandles="1" noChangeArrowheads="1" noChangeShapeType="1"/>
            </p:cNvSpPr>
            <p:nvPr userDrawn="1"/>
          </p:nvSpPr>
          <p:spPr>
            <a:xfrm>
              <a:off x="1524000" y="5646396"/>
              <a:ext cx="9144000" cy="369332"/>
            </a:xfrm>
            <a:prstGeom prst="rect">
              <a:avLst/>
            </a:prstGeom>
            <a:noFill/>
          </p:spPr>
          <p:txBody>
            <a:bodyPr wrap="square" rtlCol="0">
              <a:spAutoFit/>
            </a:bodyPr>
            <a:lstStyle/>
            <a:p>
              <a:pPr algn="ctr"/>
              <a:r>
                <a:rPr lang="en-US" b="0" dirty="0">
                  <a:solidFill>
                    <a:schemeClr val="bg1"/>
                  </a:solidFill>
                  <a:latin typeface="Calibri" panose="020F0502020204030204" pitchFamily="34" charset="0"/>
                  <a:cs typeface="Calibri" panose="020F0502020204030204" pitchFamily="34" charset="0"/>
                </a:rPr>
                <a:t>@NFHS1920		@</a:t>
              </a:r>
              <a:r>
                <a:rPr lang="en-US" b="0" dirty="0" err="1">
                  <a:solidFill>
                    <a:schemeClr val="bg1"/>
                  </a:solidFill>
                  <a:latin typeface="Calibri" panose="020F0502020204030204" pitchFamily="34" charset="0"/>
                  <a:cs typeface="Calibri" panose="020F0502020204030204" pitchFamily="34" charset="0"/>
                </a:rPr>
                <a:t>NFHS_org</a:t>
              </a:r>
              <a:endParaRPr lang="en-US" b="0" dirty="0">
                <a:solidFill>
                  <a:schemeClr val="bg1"/>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F3157171-99F1-CBAA-C17D-0AD9D4B9BB74}"/>
                </a:ext>
              </a:extLst>
            </p:cNvPr>
            <p:cNvPicPr>
              <a:picLocks noChangeAspect="1"/>
            </p:cNvPicPr>
            <p:nvPr userDrawn="1"/>
          </p:nvPicPr>
          <p:blipFill>
            <a:blip r:embed="rId4"/>
            <a:stretch>
              <a:fillRect/>
            </a:stretch>
          </p:blipFill>
          <p:spPr>
            <a:xfrm>
              <a:off x="3686113" y="5646396"/>
              <a:ext cx="371345" cy="371345"/>
            </a:xfrm>
            <a:prstGeom prst="rect">
              <a:avLst/>
            </a:prstGeom>
          </p:spPr>
        </p:pic>
        <p:pic>
          <p:nvPicPr>
            <p:cNvPr id="9" name="Picture 8">
              <a:extLst>
                <a:ext uri="{FF2B5EF4-FFF2-40B4-BE49-F238E27FC236}">
                  <a16:creationId xmlns:a16="http://schemas.microsoft.com/office/drawing/2014/main" id="{1D196C8A-E733-4202-AF23-672634CE9C4A}"/>
                </a:ext>
              </a:extLst>
            </p:cNvPr>
            <p:cNvPicPr>
              <a:picLocks noChangeAspect="1"/>
            </p:cNvPicPr>
            <p:nvPr userDrawn="1"/>
          </p:nvPicPr>
          <p:blipFill>
            <a:blip r:embed="rId5"/>
            <a:stretch>
              <a:fillRect/>
            </a:stretch>
          </p:blipFill>
          <p:spPr>
            <a:xfrm>
              <a:off x="5997144" y="5646396"/>
              <a:ext cx="371345" cy="371345"/>
            </a:xfrm>
            <a:prstGeom prst="rect">
              <a:avLst/>
            </a:prstGeom>
          </p:spPr>
        </p:pic>
        <p:pic>
          <p:nvPicPr>
            <p:cNvPr id="10" name="Picture 9">
              <a:extLst>
                <a:ext uri="{FF2B5EF4-FFF2-40B4-BE49-F238E27FC236}">
                  <a16:creationId xmlns:a16="http://schemas.microsoft.com/office/drawing/2014/main" id="{13FEC574-B3C7-1565-2ADE-C95139ADFD9A}"/>
                </a:ext>
              </a:extLst>
            </p:cNvPr>
            <p:cNvPicPr>
              <a:picLocks noChangeAspect="1"/>
            </p:cNvPicPr>
            <p:nvPr userDrawn="1"/>
          </p:nvPicPr>
          <p:blipFill>
            <a:blip r:embed="rId6"/>
            <a:stretch>
              <a:fillRect/>
            </a:stretch>
          </p:blipFill>
          <p:spPr>
            <a:xfrm>
              <a:off x="6430274" y="5646396"/>
              <a:ext cx="370703" cy="370703"/>
            </a:xfrm>
            <a:prstGeom prst="rect">
              <a:avLst/>
            </a:prstGeom>
          </p:spPr>
        </p:pic>
      </p:grpSp>
    </p:spTree>
    <p:extLst>
      <p:ext uri="{BB962C8B-B14F-4D97-AF65-F5344CB8AC3E}">
        <p14:creationId xmlns:p14="http://schemas.microsoft.com/office/powerpoint/2010/main" val="18955571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Committee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3" name="Picture Placeholder 7">
            <a:extLst>
              <a:ext uri="{FF2B5EF4-FFF2-40B4-BE49-F238E27FC236}">
                <a16:creationId xmlns:a16="http://schemas.microsoft.com/office/drawing/2014/main" id="{B47B10A9-D772-C30A-05D0-8A9CA7CB708D}"/>
              </a:ext>
            </a:extLst>
          </p:cNvPr>
          <p:cNvSpPr>
            <a:spLocks noGrp="1"/>
          </p:cNvSpPr>
          <p:nvPr>
            <p:ph type="pic" sz="quarter" idx="14"/>
          </p:nvPr>
        </p:nvSpPr>
        <p:spPr>
          <a:xfrm>
            <a:off x="838200" y="2061098"/>
            <a:ext cx="1051560" cy="1234440"/>
          </a:xfrm>
        </p:spPr>
        <p:txBody>
          <a:bodyPr/>
          <a:lstStyle>
            <a:lvl1pPr>
              <a:defRPr sz="1000"/>
            </a:lvl1pPr>
          </a:lstStyle>
          <a:p>
            <a:r>
              <a:rPr lang="en-US" dirty="0"/>
              <a:t>Click icon to add picture</a:t>
            </a:r>
          </a:p>
        </p:txBody>
      </p:sp>
      <p:sp>
        <p:nvSpPr>
          <p:cNvPr id="4" name="Picture Placeholder 7">
            <a:extLst>
              <a:ext uri="{FF2B5EF4-FFF2-40B4-BE49-F238E27FC236}">
                <a16:creationId xmlns:a16="http://schemas.microsoft.com/office/drawing/2014/main" id="{51712DA8-26D3-7485-9995-485CA0759064}"/>
              </a:ext>
            </a:extLst>
          </p:cNvPr>
          <p:cNvSpPr>
            <a:spLocks noGrp="1"/>
          </p:cNvSpPr>
          <p:nvPr>
            <p:ph type="pic" sz="quarter" idx="15"/>
          </p:nvPr>
        </p:nvSpPr>
        <p:spPr>
          <a:xfrm>
            <a:off x="2005484" y="2059879"/>
            <a:ext cx="1051560" cy="1234440"/>
          </a:xfrm>
        </p:spPr>
        <p:txBody>
          <a:bodyPr/>
          <a:lstStyle>
            <a:lvl1pPr>
              <a:defRPr sz="1000"/>
            </a:lvl1pPr>
          </a:lstStyle>
          <a:p>
            <a:r>
              <a:rPr lang="en-US"/>
              <a:t>Click icon to add picture</a:t>
            </a:r>
            <a:endParaRPr lang="en-US" dirty="0"/>
          </a:p>
        </p:txBody>
      </p:sp>
      <p:sp>
        <p:nvSpPr>
          <p:cNvPr id="5" name="Picture Placeholder 7">
            <a:extLst>
              <a:ext uri="{FF2B5EF4-FFF2-40B4-BE49-F238E27FC236}">
                <a16:creationId xmlns:a16="http://schemas.microsoft.com/office/drawing/2014/main" id="{4BD6A56D-DCEC-ADEB-5A02-7DAABB7EA51E}"/>
              </a:ext>
            </a:extLst>
          </p:cNvPr>
          <p:cNvSpPr>
            <a:spLocks noGrp="1"/>
          </p:cNvSpPr>
          <p:nvPr>
            <p:ph type="pic" sz="quarter" idx="16"/>
          </p:nvPr>
        </p:nvSpPr>
        <p:spPr>
          <a:xfrm>
            <a:off x="3172610" y="2059879"/>
            <a:ext cx="1051560" cy="1234440"/>
          </a:xfrm>
        </p:spPr>
        <p:txBody>
          <a:bodyPr/>
          <a:lstStyle>
            <a:lvl1pPr>
              <a:defRPr sz="1000"/>
            </a:lvl1pPr>
          </a:lstStyle>
          <a:p>
            <a:r>
              <a:rPr lang="en-US"/>
              <a:t>Click icon to add picture</a:t>
            </a:r>
            <a:endParaRPr lang="en-US" dirty="0"/>
          </a:p>
        </p:txBody>
      </p:sp>
      <p:sp>
        <p:nvSpPr>
          <p:cNvPr id="6" name="Picture Placeholder 7">
            <a:extLst>
              <a:ext uri="{FF2B5EF4-FFF2-40B4-BE49-F238E27FC236}">
                <a16:creationId xmlns:a16="http://schemas.microsoft.com/office/drawing/2014/main" id="{643334F8-9E6D-A3CA-7D78-F764EF7A7CD2}"/>
              </a:ext>
            </a:extLst>
          </p:cNvPr>
          <p:cNvSpPr>
            <a:spLocks noGrp="1"/>
          </p:cNvSpPr>
          <p:nvPr>
            <p:ph type="pic" sz="quarter" idx="17"/>
          </p:nvPr>
        </p:nvSpPr>
        <p:spPr>
          <a:xfrm>
            <a:off x="4339736" y="2059879"/>
            <a:ext cx="1051560" cy="1234440"/>
          </a:xfrm>
        </p:spPr>
        <p:txBody>
          <a:bodyPr/>
          <a:lstStyle>
            <a:lvl1pPr>
              <a:defRPr sz="1000"/>
            </a:lvl1pPr>
          </a:lstStyle>
          <a:p>
            <a:r>
              <a:rPr lang="en-US"/>
              <a:t>Click icon to add picture</a:t>
            </a:r>
            <a:endParaRPr lang="en-US" dirty="0"/>
          </a:p>
        </p:txBody>
      </p:sp>
      <p:sp>
        <p:nvSpPr>
          <p:cNvPr id="9" name="Picture Placeholder 7">
            <a:extLst>
              <a:ext uri="{FF2B5EF4-FFF2-40B4-BE49-F238E27FC236}">
                <a16:creationId xmlns:a16="http://schemas.microsoft.com/office/drawing/2014/main" id="{49FB97AD-48FA-F7FA-A620-EA1FF15A59BC}"/>
              </a:ext>
            </a:extLst>
          </p:cNvPr>
          <p:cNvSpPr>
            <a:spLocks noGrp="1"/>
          </p:cNvSpPr>
          <p:nvPr>
            <p:ph type="pic" sz="quarter" idx="18"/>
          </p:nvPr>
        </p:nvSpPr>
        <p:spPr>
          <a:xfrm>
            <a:off x="5500782" y="2059879"/>
            <a:ext cx="1051560" cy="1234440"/>
          </a:xfrm>
        </p:spPr>
        <p:txBody>
          <a:bodyPr/>
          <a:lstStyle>
            <a:lvl1pPr>
              <a:defRPr sz="1000"/>
            </a:lvl1pPr>
          </a:lstStyle>
          <a:p>
            <a:r>
              <a:rPr lang="en-US"/>
              <a:t>Click icon to add picture</a:t>
            </a:r>
            <a:endParaRPr lang="en-US" dirty="0"/>
          </a:p>
        </p:txBody>
      </p:sp>
      <p:sp>
        <p:nvSpPr>
          <p:cNvPr id="10" name="Picture Placeholder 7">
            <a:extLst>
              <a:ext uri="{FF2B5EF4-FFF2-40B4-BE49-F238E27FC236}">
                <a16:creationId xmlns:a16="http://schemas.microsoft.com/office/drawing/2014/main" id="{12B1F581-B38C-6A7D-0D25-F8A7C8982CC1}"/>
              </a:ext>
            </a:extLst>
          </p:cNvPr>
          <p:cNvSpPr>
            <a:spLocks noGrp="1"/>
          </p:cNvSpPr>
          <p:nvPr>
            <p:ph type="pic" sz="quarter" idx="19"/>
          </p:nvPr>
        </p:nvSpPr>
        <p:spPr>
          <a:xfrm>
            <a:off x="6661828" y="2055857"/>
            <a:ext cx="1051560" cy="1234440"/>
          </a:xfrm>
        </p:spPr>
        <p:txBody>
          <a:bodyPr/>
          <a:lstStyle>
            <a:lvl1pPr>
              <a:defRPr sz="1000"/>
            </a:lvl1pPr>
          </a:lstStyle>
          <a:p>
            <a:r>
              <a:rPr lang="en-US"/>
              <a:t>Click icon to add picture</a:t>
            </a:r>
            <a:endParaRPr lang="en-US" dirty="0"/>
          </a:p>
        </p:txBody>
      </p:sp>
      <p:sp>
        <p:nvSpPr>
          <p:cNvPr id="11" name="Picture Placeholder 7">
            <a:extLst>
              <a:ext uri="{FF2B5EF4-FFF2-40B4-BE49-F238E27FC236}">
                <a16:creationId xmlns:a16="http://schemas.microsoft.com/office/drawing/2014/main" id="{FF78B9CE-EE19-C163-A774-B4D17988B354}"/>
              </a:ext>
            </a:extLst>
          </p:cNvPr>
          <p:cNvSpPr>
            <a:spLocks noGrp="1"/>
          </p:cNvSpPr>
          <p:nvPr>
            <p:ph type="pic" sz="quarter" idx="20"/>
          </p:nvPr>
        </p:nvSpPr>
        <p:spPr>
          <a:xfrm>
            <a:off x="7828956" y="2059879"/>
            <a:ext cx="1051560" cy="1234440"/>
          </a:xfrm>
        </p:spPr>
        <p:txBody>
          <a:bodyPr/>
          <a:lstStyle>
            <a:lvl1pPr>
              <a:defRPr sz="1000"/>
            </a:lvl1pPr>
          </a:lstStyle>
          <a:p>
            <a:r>
              <a:rPr lang="en-US"/>
              <a:t>Click icon to add picture</a:t>
            </a:r>
            <a:endParaRPr lang="en-US" dirty="0"/>
          </a:p>
        </p:txBody>
      </p:sp>
      <p:sp>
        <p:nvSpPr>
          <p:cNvPr id="12" name="Picture Placeholder 7">
            <a:extLst>
              <a:ext uri="{FF2B5EF4-FFF2-40B4-BE49-F238E27FC236}">
                <a16:creationId xmlns:a16="http://schemas.microsoft.com/office/drawing/2014/main" id="{53C818A4-C163-A1B0-B993-EE17255188D0}"/>
              </a:ext>
            </a:extLst>
          </p:cNvPr>
          <p:cNvSpPr>
            <a:spLocks noGrp="1"/>
          </p:cNvSpPr>
          <p:nvPr>
            <p:ph type="pic" sz="quarter" idx="21"/>
          </p:nvPr>
        </p:nvSpPr>
        <p:spPr>
          <a:xfrm>
            <a:off x="9010708" y="2055857"/>
            <a:ext cx="1051560" cy="1234440"/>
          </a:xfrm>
        </p:spPr>
        <p:txBody>
          <a:bodyPr/>
          <a:lstStyle>
            <a:lvl1pPr>
              <a:defRPr sz="1000"/>
            </a:lvl1pPr>
          </a:lstStyle>
          <a:p>
            <a:r>
              <a:rPr lang="en-US" dirty="0"/>
              <a:t>Click icon to add picture</a:t>
            </a:r>
          </a:p>
        </p:txBody>
      </p:sp>
      <p:sp>
        <p:nvSpPr>
          <p:cNvPr id="13" name="Text Placeholder 42">
            <a:extLst>
              <a:ext uri="{FF2B5EF4-FFF2-40B4-BE49-F238E27FC236}">
                <a16:creationId xmlns:a16="http://schemas.microsoft.com/office/drawing/2014/main" id="{7062B854-B92D-089D-B57F-637BC625CCDB}"/>
              </a:ext>
            </a:extLst>
          </p:cNvPr>
          <p:cNvSpPr>
            <a:spLocks noGrp="1"/>
          </p:cNvSpPr>
          <p:nvPr>
            <p:ph type="body" sz="quarter" idx="22" hasCustomPrompt="1"/>
          </p:nvPr>
        </p:nvSpPr>
        <p:spPr>
          <a:xfrm>
            <a:off x="838835" y="3333094"/>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4" name="Text Placeholder 42">
            <a:extLst>
              <a:ext uri="{FF2B5EF4-FFF2-40B4-BE49-F238E27FC236}">
                <a16:creationId xmlns:a16="http://schemas.microsoft.com/office/drawing/2014/main" id="{ED4A3FD9-1A06-959F-DB1D-FAC4254A1356}"/>
              </a:ext>
            </a:extLst>
          </p:cNvPr>
          <p:cNvSpPr>
            <a:spLocks noGrp="1"/>
          </p:cNvSpPr>
          <p:nvPr>
            <p:ph type="body" sz="quarter" idx="23" hasCustomPrompt="1"/>
          </p:nvPr>
        </p:nvSpPr>
        <p:spPr>
          <a:xfrm>
            <a:off x="2005484" y="3330614"/>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5" name="Text Placeholder 42">
            <a:extLst>
              <a:ext uri="{FF2B5EF4-FFF2-40B4-BE49-F238E27FC236}">
                <a16:creationId xmlns:a16="http://schemas.microsoft.com/office/drawing/2014/main" id="{717DE9F3-D6DA-E27A-0E63-8A0F9EACC493}"/>
              </a:ext>
            </a:extLst>
          </p:cNvPr>
          <p:cNvSpPr>
            <a:spLocks noGrp="1"/>
          </p:cNvSpPr>
          <p:nvPr>
            <p:ph type="body" sz="quarter" idx="24" hasCustomPrompt="1"/>
          </p:nvPr>
        </p:nvSpPr>
        <p:spPr>
          <a:xfrm>
            <a:off x="3176725" y="3330614"/>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6" name="Text Placeholder 42">
            <a:extLst>
              <a:ext uri="{FF2B5EF4-FFF2-40B4-BE49-F238E27FC236}">
                <a16:creationId xmlns:a16="http://schemas.microsoft.com/office/drawing/2014/main" id="{218C3D29-D87D-8495-2761-FA6479154664}"/>
              </a:ext>
            </a:extLst>
          </p:cNvPr>
          <p:cNvSpPr>
            <a:spLocks noGrp="1"/>
          </p:cNvSpPr>
          <p:nvPr>
            <p:ph type="body" sz="quarter" idx="25" hasCustomPrompt="1"/>
          </p:nvPr>
        </p:nvSpPr>
        <p:spPr>
          <a:xfrm>
            <a:off x="4340371" y="3330614"/>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7" name="Text Placeholder 42">
            <a:extLst>
              <a:ext uri="{FF2B5EF4-FFF2-40B4-BE49-F238E27FC236}">
                <a16:creationId xmlns:a16="http://schemas.microsoft.com/office/drawing/2014/main" id="{AA73FFB8-4A87-526F-D013-D67B6BB69ED8}"/>
              </a:ext>
            </a:extLst>
          </p:cNvPr>
          <p:cNvSpPr>
            <a:spLocks noGrp="1"/>
          </p:cNvSpPr>
          <p:nvPr>
            <p:ph type="body" sz="quarter" idx="26" hasCustomPrompt="1"/>
          </p:nvPr>
        </p:nvSpPr>
        <p:spPr>
          <a:xfrm>
            <a:off x="5500782" y="3330613"/>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8" name="Text Placeholder 42">
            <a:extLst>
              <a:ext uri="{FF2B5EF4-FFF2-40B4-BE49-F238E27FC236}">
                <a16:creationId xmlns:a16="http://schemas.microsoft.com/office/drawing/2014/main" id="{9C6C96AD-35CD-B538-384C-75E662D39B89}"/>
              </a:ext>
            </a:extLst>
          </p:cNvPr>
          <p:cNvSpPr>
            <a:spLocks noGrp="1"/>
          </p:cNvSpPr>
          <p:nvPr>
            <p:ph type="body" sz="quarter" idx="27" hasCustomPrompt="1"/>
          </p:nvPr>
        </p:nvSpPr>
        <p:spPr>
          <a:xfrm>
            <a:off x="6662463" y="3330613"/>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9" name="Text Placeholder 42">
            <a:extLst>
              <a:ext uri="{FF2B5EF4-FFF2-40B4-BE49-F238E27FC236}">
                <a16:creationId xmlns:a16="http://schemas.microsoft.com/office/drawing/2014/main" id="{67C7134B-69EF-A014-362E-7A0D5AFA5F65}"/>
              </a:ext>
            </a:extLst>
          </p:cNvPr>
          <p:cNvSpPr>
            <a:spLocks noGrp="1"/>
          </p:cNvSpPr>
          <p:nvPr>
            <p:ph type="body" sz="quarter" idx="28" hasCustomPrompt="1"/>
          </p:nvPr>
        </p:nvSpPr>
        <p:spPr>
          <a:xfrm>
            <a:off x="7832141" y="3330613"/>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0" name="Text Placeholder 42">
            <a:extLst>
              <a:ext uri="{FF2B5EF4-FFF2-40B4-BE49-F238E27FC236}">
                <a16:creationId xmlns:a16="http://schemas.microsoft.com/office/drawing/2014/main" id="{BDD49F52-B2D4-86A9-1203-2DF4E8734D8C}"/>
              </a:ext>
            </a:extLst>
          </p:cNvPr>
          <p:cNvSpPr>
            <a:spLocks noGrp="1"/>
          </p:cNvSpPr>
          <p:nvPr>
            <p:ph type="body" sz="quarter" idx="29" hasCustomPrompt="1"/>
          </p:nvPr>
        </p:nvSpPr>
        <p:spPr>
          <a:xfrm>
            <a:off x="9015844" y="3330613"/>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1" name="Picture Placeholder 7">
            <a:extLst>
              <a:ext uri="{FF2B5EF4-FFF2-40B4-BE49-F238E27FC236}">
                <a16:creationId xmlns:a16="http://schemas.microsoft.com/office/drawing/2014/main" id="{FADF90FD-4BC6-0382-8EF8-DECD5B230EBF}"/>
              </a:ext>
            </a:extLst>
          </p:cNvPr>
          <p:cNvSpPr>
            <a:spLocks noGrp="1"/>
          </p:cNvSpPr>
          <p:nvPr>
            <p:ph type="pic" sz="quarter" idx="30"/>
          </p:nvPr>
        </p:nvSpPr>
        <p:spPr>
          <a:xfrm>
            <a:off x="838200" y="4021752"/>
            <a:ext cx="1051560" cy="1234440"/>
          </a:xfrm>
        </p:spPr>
        <p:txBody>
          <a:bodyPr/>
          <a:lstStyle>
            <a:lvl1pPr>
              <a:defRPr sz="1000"/>
            </a:lvl1pPr>
          </a:lstStyle>
          <a:p>
            <a:r>
              <a:rPr lang="en-US"/>
              <a:t>Click icon to add picture</a:t>
            </a:r>
            <a:endParaRPr lang="en-US" dirty="0"/>
          </a:p>
        </p:txBody>
      </p:sp>
      <p:sp>
        <p:nvSpPr>
          <p:cNvPr id="22" name="Picture Placeholder 7">
            <a:extLst>
              <a:ext uri="{FF2B5EF4-FFF2-40B4-BE49-F238E27FC236}">
                <a16:creationId xmlns:a16="http://schemas.microsoft.com/office/drawing/2014/main" id="{001BA57C-CAC4-FE19-7606-A197C6944433}"/>
              </a:ext>
            </a:extLst>
          </p:cNvPr>
          <p:cNvSpPr>
            <a:spLocks noGrp="1"/>
          </p:cNvSpPr>
          <p:nvPr>
            <p:ph type="pic" sz="quarter" idx="31"/>
          </p:nvPr>
        </p:nvSpPr>
        <p:spPr>
          <a:xfrm>
            <a:off x="2005484" y="4020533"/>
            <a:ext cx="1051560" cy="1234440"/>
          </a:xfrm>
        </p:spPr>
        <p:txBody>
          <a:bodyPr/>
          <a:lstStyle>
            <a:lvl1pPr>
              <a:defRPr sz="1000"/>
            </a:lvl1pPr>
          </a:lstStyle>
          <a:p>
            <a:r>
              <a:rPr lang="en-US"/>
              <a:t>Click icon to add picture</a:t>
            </a:r>
            <a:endParaRPr lang="en-US" dirty="0"/>
          </a:p>
        </p:txBody>
      </p:sp>
      <p:sp>
        <p:nvSpPr>
          <p:cNvPr id="23" name="Picture Placeholder 7">
            <a:extLst>
              <a:ext uri="{FF2B5EF4-FFF2-40B4-BE49-F238E27FC236}">
                <a16:creationId xmlns:a16="http://schemas.microsoft.com/office/drawing/2014/main" id="{2C1A3DEE-0E4A-DA24-6C27-D8347A0AD23D}"/>
              </a:ext>
            </a:extLst>
          </p:cNvPr>
          <p:cNvSpPr>
            <a:spLocks noGrp="1"/>
          </p:cNvSpPr>
          <p:nvPr>
            <p:ph type="pic" sz="quarter" idx="32"/>
          </p:nvPr>
        </p:nvSpPr>
        <p:spPr>
          <a:xfrm>
            <a:off x="3172610" y="4020533"/>
            <a:ext cx="1051560" cy="1234440"/>
          </a:xfrm>
        </p:spPr>
        <p:txBody>
          <a:bodyPr/>
          <a:lstStyle>
            <a:lvl1pPr>
              <a:defRPr sz="1000"/>
            </a:lvl1pPr>
          </a:lstStyle>
          <a:p>
            <a:r>
              <a:rPr lang="en-US"/>
              <a:t>Click icon to add picture</a:t>
            </a:r>
            <a:endParaRPr lang="en-US" dirty="0"/>
          </a:p>
        </p:txBody>
      </p:sp>
      <p:sp>
        <p:nvSpPr>
          <p:cNvPr id="24" name="Picture Placeholder 7">
            <a:extLst>
              <a:ext uri="{FF2B5EF4-FFF2-40B4-BE49-F238E27FC236}">
                <a16:creationId xmlns:a16="http://schemas.microsoft.com/office/drawing/2014/main" id="{849B514F-7A81-03BA-402C-2C1181920464}"/>
              </a:ext>
            </a:extLst>
          </p:cNvPr>
          <p:cNvSpPr>
            <a:spLocks noGrp="1"/>
          </p:cNvSpPr>
          <p:nvPr>
            <p:ph type="pic" sz="quarter" idx="33"/>
          </p:nvPr>
        </p:nvSpPr>
        <p:spPr>
          <a:xfrm>
            <a:off x="4339736" y="4020533"/>
            <a:ext cx="1051560" cy="1234440"/>
          </a:xfrm>
        </p:spPr>
        <p:txBody>
          <a:bodyPr/>
          <a:lstStyle>
            <a:lvl1pPr>
              <a:defRPr sz="1000"/>
            </a:lvl1pPr>
          </a:lstStyle>
          <a:p>
            <a:r>
              <a:rPr lang="en-US"/>
              <a:t>Click icon to add picture</a:t>
            </a:r>
            <a:endParaRPr lang="en-US" dirty="0"/>
          </a:p>
        </p:txBody>
      </p:sp>
      <p:sp>
        <p:nvSpPr>
          <p:cNvPr id="25" name="Picture Placeholder 7">
            <a:extLst>
              <a:ext uri="{FF2B5EF4-FFF2-40B4-BE49-F238E27FC236}">
                <a16:creationId xmlns:a16="http://schemas.microsoft.com/office/drawing/2014/main" id="{6E42F88B-AD9A-A6BC-C785-714E08466FAE}"/>
              </a:ext>
            </a:extLst>
          </p:cNvPr>
          <p:cNvSpPr>
            <a:spLocks noGrp="1"/>
          </p:cNvSpPr>
          <p:nvPr>
            <p:ph type="pic" sz="quarter" idx="34"/>
          </p:nvPr>
        </p:nvSpPr>
        <p:spPr>
          <a:xfrm>
            <a:off x="5500782" y="4020533"/>
            <a:ext cx="1051560" cy="1234440"/>
          </a:xfrm>
        </p:spPr>
        <p:txBody>
          <a:bodyPr/>
          <a:lstStyle>
            <a:lvl1pPr>
              <a:defRPr sz="1000"/>
            </a:lvl1pPr>
          </a:lstStyle>
          <a:p>
            <a:r>
              <a:rPr lang="en-US"/>
              <a:t>Click icon to add picture</a:t>
            </a:r>
            <a:endParaRPr lang="en-US" dirty="0"/>
          </a:p>
        </p:txBody>
      </p:sp>
      <p:sp>
        <p:nvSpPr>
          <p:cNvPr id="26" name="Picture Placeholder 7">
            <a:extLst>
              <a:ext uri="{FF2B5EF4-FFF2-40B4-BE49-F238E27FC236}">
                <a16:creationId xmlns:a16="http://schemas.microsoft.com/office/drawing/2014/main" id="{DE6A077B-CD4E-A193-791B-F1E09F30FD99}"/>
              </a:ext>
            </a:extLst>
          </p:cNvPr>
          <p:cNvSpPr>
            <a:spLocks noGrp="1"/>
          </p:cNvSpPr>
          <p:nvPr>
            <p:ph type="pic" sz="quarter" idx="35"/>
          </p:nvPr>
        </p:nvSpPr>
        <p:spPr>
          <a:xfrm>
            <a:off x="6661828" y="4016511"/>
            <a:ext cx="1051560" cy="1234440"/>
          </a:xfrm>
        </p:spPr>
        <p:txBody>
          <a:bodyPr/>
          <a:lstStyle>
            <a:lvl1pPr>
              <a:defRPr sz="1000"/>
            </a:lvl1pPr>
          </a:lstStyle>
          <a:p>
            <a:r>
              <a:rPr lang="en-US"/>
              <a:t>Click icon to add picture</a:t>
            </a:r>
            <a:endParaRPr lang="en-US" dirty="0"/>
          </a:p>
        </p:txBody>
      </p:sp>
      <p:sp>
        <p:nvSpPr>
          <p:cNvPr id="27" name="Picture Placeholder 7">
            <a:extLst>
              <a:ext uri="{FF2B5EF4-FFF2-40B4-BE49-F238E27FC236}">
                <a16:creationId xmlns:a16="http://schemas.microsoft.com/office/drawing/2014/main" id="{1D8AA830-CE89-C0F8-652E-4AF0EC5EB77F}"/>
              </a:ext>
            </a:extLst>
          </p:cNvPr>
          <p:cNvSpPr>
            <a:spLocks noGrp="1"/>
          </p:cNvSpPr>
          <p:nvPr>
            <p:ph type="pic" sz="quarter" idx="36"/>
          </p:nvPr>
        </p:nvSpPr>
        <p:spPr>
          <a:xfrm>
            <a:off x="7828956" y="4020533"/>
            <a:ext cx="1051560" cy="1234440"/>
          </a:xfrm>
        </p:spPr>
        <p:txBody>
          <a:bodyPr/>
          <a:lstStyle>
            <a:lvl1pPr>
              <a:defRPr sz="1000"/>
            </a:lvl1pPr>
          </a:lstStyle>
          <a:p>
            <a:r>
              <a:rPr lang="en-US"/>
              <a:t>Click icon to add picture</a:t>
            </a:r>
            <a:endParaRPr lang="en-US" dirty="0"/>
          </a:p>
        </p:txBody>
      </p:sp>
      <p:sp>
        <p:nvSpPr>
          <p:cNvPr id="28" name="Picture Placeholder 7">
            <a:extLst>
              <a:ext uri="{FF2B5EF4-FFF2-40B4-BE49-F238E27FC236}">
                <a16:creationId xmlns:a16="http://schemas.microsoft.com/office/drawing/2014/main" id="{2845462D-8D77-A897-D7A7-19799B1FCE72}"/>
              </a:ext>
            </a:extLst>
          </p:cNvPr>
          <p:cNvSpPr>
            <a:spLocks noGrp="1"/>
          </p:cNvSpPr>
          <p:nvPr>
            <p:ph type="pic" sz="quarter" idx="37"/>
          </p:nvPr>
        </p:nvSpPr>
        <p:spPr>
          <a:xfrm>
            <a:off x="9010708" y="4016511"/>
            <a:ext cx="1051560" cy="1234440"/>
          </a:xfrm>
        </p:spPr>
        <p:txBody>
          <a:bodyPr/>
          <a:lstStyle>
            <a:lvl1pPr>
              <a:defRPr sz="1000"/>
            </a:lvl1pPr>
          </a:lstStyle>
          <a:p>
            <a:r>
              <a:rPr lang="en-US"/>
              <a:t>Click icon to add picture</a:t>
            </a:r>
            <a:endParaRPr lang="en-US" dirty="0"/>
          </a:p>
        </p:txBody>
      </p:sp>
      <p:sp>
        <p:nvSpPr>
          <p:cNvPr id="29" name="Text Placeholder 42">
            <a:extLst>
              <a:ext uri="{FF2B5EF4-FFF2-40B4-BE49-F238E27FC236}">
                <a16:creationId xmlns:a16="http://schemas.microsoft.com/office/drawing/2014/main" id="{5E7C90FE-E98F-CDBB-8A94-646BB323DA71}"/>
              </a:ext>
            </a:extLst>
          </p:cNvPr>
          <p:cNvSpPr>
            <a:spLocks noGrp="1"/>
          </p:cNvSpPr>
          <p:nvPr>
            <p:ph type="body" sz="quarter" idx="38" hasCustomPrompt="1"/>
          </p:nvPr>
        </p:nvSpPr>
        <p:spPr>
          <a:xfrm>
            <a:off x="838835" y="5293748"/>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0" name="Text Placeholder 42">
            <a:extLst>
              <a:ext uri="{FF2B5EF4-FFF2-40B4-BE49-F238E27FC236}">
                <a16:creationId xmlns:a16="http://schemas.microsoft.com/office/drawing/2014/main" id="{F65D4A0E-3E42-4673-F741-5D1053C7202F}"/>
              </a:ext>
            </a:extLst>
          </p:cNvPr>
          <p:cNvSpPr>
            <a:spLocks noGrp="1"/>
          </p:cNvSpPr>
          <p:nvPr>
            <p:ph type="body" sz="quarter" idx="39" hasCustomPrompt="1"/>
          </p:nvPr>
        </p:nvSpPr>
        <p:spPr>
          <a:xfrm>
            <a:off x="2005484" y="5291268"/>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1" name="Text Placeholder 42">
            <a:extLst>
              <a:ext uri="{FF2B5EF4-FFF2-40B4-BE49-F238E27FC236}">
                <a16:creationId xmlns:a16="http://schemas.microsoft.com/office/drawing/2014/main" id="{67D76B90-BDDB-A830-1E38-2744279B6F73}"/>
              </a:ext>
            </a:extLst>
          </p:cNvPr>
          <p:cNvSpPr>
            <a:spLocks noGrp="1"/>
          </p:cNvSpPr>
          <p:nvPr>
            <p:ph type="body" sz="quarter" idx="40" hasCustomPrompt="1"/>
          </p:nvPr>
        </p:nvSpPr>
        <p:spPr>
          <a:xfrm>
            <a:off x="3176725" y="5291268"/>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2" name="Text Placeholder 42">
            <a:extLst>
              <a:ext uri="{FF2B5EF4-FFF2-40B4-BE49-F238E27FC236}">
                <a16:creationId xmlns:a16="http://schemas.microsoft.com/office/drawing/2014/main" id="{FFAD4169-F9B4-82EE-29F2-9636561EB7C7}"/>
              </a:ext>
            </a:extLst>
          </p:cNvPr>
          <p:cNvSpPr>
            <a:spLocks noGrp="1"/>
          </p:cNvSpPr>
          <p:nvPr>
            <p:ph type="body" sz="quarter" idx="41" hasCustomPrompt="1"/>
          </p:nvPr>
        </p:nvSpPr>
        <p:spPr>
          <a:xfrm>
            <a:off x="4340371" y="5291268"/>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3" name="Text Placeholder 42">
            <a:extLst>
              <a:ext uri="{FF2B5EF4-FFF2-40B4-BE49-F238E27FC236}">
                <a16:creationId xmlns:a16="http://schemas.microsoft.com/office/drawing/2014/main" id="{EE40C75E-A32C-8DB4-663F-9DFB5BADD997}"/>
              </a:ext>
            </a:extLst>
          </p:cNvPr>
          <p:cNvSpPr>
            <a:spLocks noGrp="1"/>
          </p:cNvSpPr>
          <p:nvPr>
            <p:ph type="body" sz="quarter" idx="42" hasCustomPrompt="1"/>
          </p:nvPr>
        </p:nvSpPr>
        <p:spPr>
          <a:xfrm>
            <a:off x="5500782" y="5291267"/>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4" name="Text Placeholder 42">
            <a:extLst>
              <a:ext uri="{FF2B5EF4-FFF2-40B4-BE49-F238E27FC236}">
                <a16:creationId xmlns:a16="http://schemas.microsoft.com/office/drawing/2014/main" id="{35FC8BA3-B94F-9AFD-AB4D-A23E83A7E14E}"/>
              </a:ext>
            </a:extLst>
          </p:cNvPr>
          <p:cNvSpPr>
            <a:spLocks noGrp="1"/>
          </p:cNvSpPr>
          <p:nvPr>
            <p:ph type="body" sz="quarter" idx="43" hasCustomPrompt="1"/>
          </p:nvPr>
        </p:nvSpPr>
        <p:spPr>
          <a:xfrm>
            <a:off x="6662463" y="5291267"/>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5" name="Text Placeholder 42">
            <a:extLst>
              <a:ext uri="{FF2B5EF4-FFF2-40B4-BE49-F238E27FC236}">
                <a16:creationId xmlns:a16="http://schemas.microsoft.com/office/drawing/2014/main" id="{D19CC67B-E6C7-0834-B5CC-7428DCF5BC29}"/>
              </a:ext>
            </a:extLst>
          </p:cNvPr>
          <p:cNvSpPr>
            <a:spLocks noGrp="1"/>
          </p:cNvSpPr>
          <p:nvPr>
            <p:ph type="body" sz="quarter" idx="44" hasCustomPrompt="1"/>
          </p:nvPr>
        </p:nvSpPr>
        <p:spPr>
          <a:xfrm>
            <a:off x="7832141" y="5291267"/>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6" name="Text Placeholder 42">
            <a:extLst>
              <a:ext uri="{FF2B5EF4-FFF2-40B4-BE49-F238E27FC236}">
                <a16:creationId xmlns:a16="http://schemas.microsoft.com/office/drawing/2014/main" id="{10598813-FED4-35DB-124E-A4305645B3A9}"/>
              </a:ext>
            </a:extLst>
          </p:cNvPr>
          <p:cNvSpPr>
            <a:spLocks noGrp="1"/>
          </p:cNvSpPr>
          <p:nvPr>
            <p:ph type="body" sz="quarter" idx="45" hasCustomPrompt="1"/>
          </p:nvPr>
        </p:nvSpPr>
        <p:spPr>
          <a:xfrm>
            <a:off x="9015844" y="5291267"/>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Tree>
    <p:extLst>
      <p:ext uri="{BB962C8B-B14F-4D97-AF65-F5344CB8AC3E}">
        <p14:creationId xmlns:p14="http://schemas.microsoft.com/office/powerpoint/2010/main" val="11293761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1698947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10864-8B5F-C930-C8ED-0AB1041C17E9}"/>
              </a:ext>
            </a:extLst>
          </p:cNvPr>
          <p:cNvSpPr>
            <a:spLocks noGrp="1"/>
          </p:cNvSpPr>
          <p:nvPr>
            <p:ph type="title" hasCustomPrompt="1"/>
          </p:nvPr>
        </p:nvSpPr>
        <p:spPr>
          <a:xfrm>
            <a:off x="1995530" y="2137719"/>
            <a:ext cx="8200939" cy="2111332"/>
          </a:xfrm>
        </p:spPr>
        <p:txBody>
          <a:bodyPr anchor="ctr">
            <a:normAutofit/>
          </a:bodyPr>
          <a:lstStyle>
            <a:lvl1pPr>
              <a:defRPr sz="5400" b="1">
                <a:solidFill>
                  <a:srgbClr val="EA1F45"/>
                </a:solidFill>
                <a:latin typeface="Calibri" panose="020F0502020204030204" pitchFamily="34" charset="0"/>
                <a:cs typeface="Calibri" panose="020F0502020204030204" pitchFamily="34" charset="0"/>
              </a:defRPr>
            </a:lvl1pPr>
          </a:lstStyle>
          <a:p>
            <a:r>
              <a:rPr lang="en-US" dirty="0"/>
              <a:t>Section Header Goes Here</a:t>
            </a:r>
          </a:p>
        </p:txBody>
      </p:sp>
      <p:pic>
        <p:nvPicPr>
          <p:cNvPr id="4" name="Picture 3">
            <a:extLst>
              <a:ext uri="{FF2B5EF4-FFF2-40B4-BE49-F238E27FC236}">
                <a16:creationId xmlns:a16="http://schemas.microsoft.com/office/drawing/2014/main" id="{273F3D68-6330-96A1-272E-80D3C14EC520}"/>
              </a:ext>
            </a:extLst>
          </p:cNvPr>
          <p:cNvPicPr/>
          <p:nvPr userDrawn="1"/>
        </p:nvPicPr>
        <p:blipFill>
          <a:blip r:embed="rId3"/>
          <a:srcRect/>
          <a:stretch/>
        </p:blipFill>
        <p:spPr>
          <a:xfrm>
            <a:off x="9724767" y="340170"/>
            <a:ext cx="2203627" cy="1065862"/>
          </a:xfrm>
          <a:prstGeom prst="rect">
            <a:avLst/>
          </a:prstGeom>
        </p:spPr>
      </p:pic>
      <p:sp>
        <p:nvSpPr>
          <p:cNvPr id="6" name="Slide Number Placeholder 11">
            <a:extLst>
              <a:ext uri="{FF2B5EF4-FFF2-40B4-BE49-F238E27FC236}">
                <a16:creationId xmlns:a16="http://schemas.microsoft.com/office/drawing/2014/main" id="{1428EA12-63C6-4622-C5A1-527AF3BAE74C}"/>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3786001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3341114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Points of Emphasis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2" y="-1312"/>
            <a:ext cx="5212080" cy="365124"/>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POINTS OF EMPHASIS</a:t>
            </a:r>
          </a:p>
        </p:txBody>
      </p:sp>
    </p:spTree>
    <p:extLst>
      <p:ext uri="{BB962C8B-B14F-4D97-AF65-F5344CB8AC3E}">
        <p14:creationId xmlns:p14="http://schemas.microsoft.com/office/powerpoint/2010/main" val="2339119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5_Rules Changes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0" y="-1312"/>
            <a:ext cx="5212080" cy="365760"/>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RULES CHANGES</a:t>
            </a:r>
          </a:p>
        </p:txBody>
      </p:sp>
    </p:spTree>
    <p:extLst>
      <p:ext uri="{BB962C8B-B14F-4D97-AF65-F5344CB8AC3E}">
        <p14:creationId xmlns:p14="http://schemas.microsoft.com/office/powerpoint/2010/main" val="4026766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Editorial Changes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0" y="-1312"/>
            <a:ext cx="5212080" cy="365124"/>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EDITORIAL CHANGES</a:t>
            </a:r>
          </a:p>
        </p:txBody>
      </p:sp>
    </p:spTree>
    <p:extLst>
      <p:ext uri="{BB962C8B-B14F-4D97-AF65-F5344CB8AC3E}">
        <p14:creationId xmlns:p14="http://schemas.microsoft.com/office/powerpoint/2010/main" val="280182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3_Manual Changes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2" y="-1313"/>
            <a:ext cx="5212080" cy="365760"/>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MANUAL CHANGES</a:t>
            </a:r>
          </a:p>
        </p:txBody>
      </p:sp>
    </p:spTree>
    <p:extLst>
      <p:ext uri="{BB962C8B-B14F-4D97-AF65-F5344CB8AC3E}">
        <p14:creationId xmlns:p14="http://schemas.microsoft.com/office/powerpoint/2010/main" val="640248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_Rules Reinder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1" y="-1313"/>
            <a:ext cx="5212080" cy="365125"/>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RULES REMINDER</a:t>
            </a:r>
          </a:p>
        </p:txBody>
      </p:sp>
    </p:spTree>
    <p:extLst>
      <p:ext uri="{BB962C8B-B14F-4D97-AF65-F5344CB8AC3E}">
        <p14:creationId xmlns:p14="http://schemas.microsoft.com/office/powerpoint/2010/main" val="2485537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B8B0FB-303E-A728-FC79-8E43CFBF7AAB}"/>
              </a:ext>
            </a:extLst>
          </p:cNvPr>
          <p:cNvSpPr>
            <a:spLocks noGrp="1"/>
          </p:cNvSpPr>
          <p:nvPr>
            <p:ph sz="half" idx="1"/>
          </p:nvPr>
        </p:nvSpPr>
        <p:spPr>
          <a:xfrm>
            <a:off x="838200" y="1825625"/>
            <a:ext cx="5181600" cy="4351338"/>
          </a:xfrm>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B0E4F40-2354-06A7-38DD-06CEFEAF1550}"/>
              </a:ext>
            </a:extLst>
          </p:cNvPr>
          <p:cNvSpPr>
            <a:spLocks noGrp="1"/>
          </p:cNvSpPr>
          <p:nvPr>
            <p:ph sz="half" idx="2"/>
          </p:nvPr>
        </p:nvSpPr>
        <p:spPr>
          <a:xfrm>
            <a:off x="6172200" y="1825625"/>
            <a:ext cx="5181600" cy="4351338"/>
          </a:xfrm>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88CCA062-B089-C810-3F07-6024C517DDF2}"/>
              </a:ext>
            </a:extLst>
          </p:cNvPr>
          <p:cNvPicPr/>
          <p:nvPr userDrawn="1"/>
        </p:nvPicPr>
        <p:blipFill>
          <a:blip r:embed="rId3"/>
          <a:srcRect/>
          <a:stretch/>
        </p:blipFill>
        <p:spPr>
          <a:xfrm>
            <a:off x="9724767" y="340170"/>
            <a:ext cx="2203627" cy="1065862"/>
          </a:xfrm>
          <a:prstGeom prst="rect">
            <a:avLst/>
          </a:prstGeom>
        </p:spPr>
      </p:pic>
      <p:sp>
        <p:nvSpPr>
          <p:cNvPr id="9" name="Title 1">
            <a:extLst>
              <a:ext uri="{FF2B5EF4-FFF2-40B4-BE49-F238E27FC236}">
                <a16:creationId xmlns:a16="http://schemas.microsoft.com/office/drawing/2014/main" id="{9966E648-C1C5-D0F9-6BF2-0341C30A9B7C}"/>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10" name="Slide Number Placeholder 11">
            <a:extLst>
              <a:ext uri="{FF2B5EF4-FFF2-40B4-BE49-F238E27FC236}">
                <a16:creationId xmlns:a16="http://schemas.microsoft.com/office/drawing/2014/main" id="{1815227B-C98D-C0F3-E979-A984773D5333}"/>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2048771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C259D7-C629-99D5-E5E6-C1F8133D47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F8A588-CC38-9DAA-DD30-66D45B7B42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2AE522-F825-B856-E8E5-41511A3664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77600CC-5870-3A48-916C-A06D7BC60A64}" type="datetimeFigureOut">
              <a:rPr lang="en-US" smtClean="0"/>
              <a:t>5/27/2026</a:t>
            </a:fld>
            <a:endParaRPr lang="en-US"/>
          </a:p>
        </p:txBody>
      </p:sp>
      <p:sp>
        <p:nvSpPr>
          <p:cNvPr id="5" name="Footer Placeholder 4">
            <a:extLst>
              <a:ext uri="{FF2B5EF4-FFF2-40B4-BE49-F238E27FC236}">
                <a16:creationId xmlns:a16="http://schemas.microsoft.com/office/drawing/2014/main" id="{D3CAF983-59E2-C2D4-3DA6-D9B1BBA51E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5F1BFF0-BF3B-C0DA-5CCD-ACE9829FFA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64E3598-2D5C-024F-9D1E-B79FF9982580}" type="slidenum">
              <a:rPr lang="en-US" smtClean="0"/>
              <a:t>‹#›</a:t>
            </a:fld>
            <a:endParaRPr lang="en-US"/>
          </a:p>
        </p:txBody>
      </p:sp>
    </p:spTree>
    <p:extLst>
      <p:ext uri="{BB962C8B-B14F-4D97-AF65-F5344CB8AC3E}">
        <p14:creationId xmlns:p14="http://schemas.microsoft.com/office/powerpoint/2010/main" val="3280180631"/>
      </p:ext>
    </p:extLst>
  </p:cSld>
  <p:clrMap bg1="lt1" tx1="dk1" bg2="lt2" tx2="dk2" accent1="accent1" accent2="accent2" accent3="accent3" accent4="accent4" accent5="accent5" accent6="accent6" hlink="hlink" folHlink="folHlink"/>
  <p:sldLayoutIdLst>
    <p:sldLayoutId id="2147483661" r:id="rId1"/>
    <p:sldLayoutId id="2147483681" r:id="rId2"/>
    <p:sldLayoutId id="2147483650" r:id="rId3"/>
    <p:sldLayoutId id="2147483676" r:id="rId4"/>
    <p:sldLayoutId id="2147483680" r:id="rId5"/>
    <p:sldLayoutId id="2147483679" r:id="rId6"/>
    <p:sldLayoutId id="2147483678" r:id="rId7"/>
    <p:sldLayoutId id="2147483677" r:id="rId8"/>
    <p:sldLayoutId id="2147483652" r:id="rId9"/>
    <p:sldLayoutId id="2147483664" r:id="rId10"/>
    <p:sldLayoutId id="2147483655" r:id="rId11"/>
    <p:sldLayoutId id="2147483675" r:id="rId12"/>
    <p:sldLayoutId id="2147483682" r:id="rId13"/>
    <p:sldLayoutId id="214748368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57.jpg"/></Relationships>
</file>

<file path=ppt/slides/_rels/slide1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4.jpg"/><Relationship Id="rId11" Type="http://schemas.openxmlformats.org/officeDocument/2006/relationships/image" Target="../media/image19.jpg"/><Relationship Id="rId5" Type="http://schemas.openxmlformats.org/officeDocument/2006/relationships/image" Target="../media/image13.jpg"/><Relationship Id="rId10" Type="http://schemas.openxmlformats.org/officeDocument/2006/relationships/image" Target="../media/image18.jpg"/><Relationship Id="rId4" Type="http://schemas.openxmlformats.org/officeDocument/2006/relationships/image" Target="../media/image12.jpg"/><Relationship Id="rId9" Type="http://schemas.openxmlformats.org/officeDocument/2006/relationships/image" Target="../media/image17.jpg"/></Relationships>
</file>

<file path=ppt/slides/_rels/slide40.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0.pn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8.xml"/><Relationship Id="rId1" Type="http://schemas.openxmlformats.org/officeDocument/2006/relationships/slideLayout" Target="../slideLayouts/slideLayout9.xml"/><Relationship Id="rId4" Type="http://schemas.openxmlformats.org/officeDocument/2006/relationships/image" Target="../media/image82.jpg"/></Relationships>
</file>

<file path=ppt/slides/_rels/slide4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82.jpg"/></Relationships>
</file>

<file path=ppt/slides/_rels/slide47.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hyperlink" Target="https://online-apparel.com/s/nfhs-merchandise/" TargetMode="Externa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3.xml"/><Relationship Id="rId4" Type="http://schemas.openxmlformats.org/officeDocument/2006/relationships/image" Target="../media/image88.jp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jpg"/><Relationship Id="rId3" Type="http://schemas.openxmlformats.org/officeDocument/2006/relationships/image" Target="../media/image20.jpg"/><Relationship Id="rId7" Type="http://schemas.openxmlformats.org/officeDocument/2006/relationships/image" Target="../media/image23.jpg"/><Relationship Id="rId12" Type="http://schemas.openxmlformats.org/officeDocument/2006/relationships/image" Target="../media/image28.jpg"/><Relationship Id="rId17" Type="http://schemas.openxmlformats.org/officeDocument/2006/relationships/image" Target="../media/image33.tif"/><Relationship Id="rId2" Type="http://schemas.openxmlformats.org/officeDocument/2006/relationships/notesSlide" Target="../notesSlides/notesSlide5.xml"/><Relationship Id="rId16" Type="http://schemas.openxmlformats.org/officeDocument/2006/relationships/image" Target="../media/image32.png"/><Relationship Id="rId1" Type="http://schemas.openxmlformats.org/officeDocument/2006/relationships/slideLayout" Target="../slideLayouts/slideLayout13.xml"/><Relationship Id="rId6" Type="http://schemas.openxmlformats.org/officeDocument/2006/relationships/image" Target="../media/image12.jpg"/><Relationship Id="rId11" Type="http://schemas.openxmlformats.org/officeDocument/2006/relationships/image" Target="../media/image27.jpg"/><Relationship Id="rId5" Type="http://schemas.openxmlformats.org/officeDocument/2006/relationships/image" Target="../media/image22.jpg"/><Relationship Id="rId15" Type="http://schemas.openxmlformats.org/officeDocument/2006/relationships/image" Target="../media/image31.jpg"/><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25.tif"/><Relationship Id="rId14" Type="http://schemas.openxmlformats.org/officeDocument/2006/relationships/image" Target="../media/image30.tif"/></Relationships>
</file>

<file path=ppt/slides/_rels/slide5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g"/><Relationship Id="rId1" Type="http://schemas.openxmlformats.org/officeDocument/2006/relationships/slideLayout" Target="../slideLayouts/slideLayout14.xml"/><Relationship Id="rId4" Type="http://schemas.openxmlformats.org/officeDocument/2006/relationships/image" Target="../media/image91.png"/></Relationships>
</file>

<file path=ppt/slides/_rels/slide5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95.png"/><Relationship Id="rId4" Type="http://schemas.openxmlformats.org/officeDocument/2006/relationships/image" Target="../media/image94.png"/></Relationships>
</file>

<file path=ppt/slides/_rels/slide53.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jpg"/><Relationship Id="rId7" Type="http://schemas.openxmlformats.org/officeDocument/2006/relationships/image" Target="../media/image100.svg"/><Relationship Id="rId2" Type="http://schemas.openxmlformats.org/officeDocument/2006/relationships/notesSlide" Target="../notesSlides/notesSlide42.xml"/><Relationship Id="rId1" Type="http://schemas.openxmlformats.org/officeDocument/2006/relationships/slideLayout" Target="../slideLayouts/slideLayout14.xml"/><Relationship Id="rId6" Type="http://schemas.openxmlformats.org/officeDocument/2006/relationships/image" Target="../media/image99.svg"/><Relationship Id="rId5" Type="http://schemas.openxmlformats.org/officeDocument/2006/relationships/image" Target="../media/image98.svg"/><Relationship Id="rId4" Type="http://schemas.openxmlformats.org/officeDocument/2006/relationships/image" Target="../media/image97.png"/></Relationships>
</file>

<file path=ppt/slides/_rels/slide54.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5.sv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92.png"/><Relationship Id="rId5" Type="http://schemas.openxmlformats.org/officeDocument/2006/relationships/image" Target="../media/image104.png"/><Relationship Id="rId4" Type="http://schemas.openxmlformats.org/officeDocument/2006/relationships/image" Target="../media/image10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39.jpg"/><Relationship Id="rId13" Type="http://schemas.openxmlformats.org/officeDocument/2006/relationships/image" Target="../media/image44.jpg"/><Relationship Id="rId18" Type="http://schemas.openxmlformats.org/officeDocument/2006/relationships/image" Target="../media/image49.jpg"/><Relationship Id="rId3" Type="http://schemas.openxmlformats.org/officeDocument/2006/relationships/image" Target="../media/image34.jpg"/><Relationship Id="rId7" Type="http://schemas.openxmlformats.org/officeDocument/2006/relationships/image" Target="../media/image38.jpg"/><Relationship Id="rId12" Type="http://schemas.openxmlformats.org/officeDocument/2006/relationships/image" Target="../media/image43.jpg"/><Relationship Id="rId17" Type="http://schemas.openxmlformats.org/officeDocument/2006/relationships/image" Target="../media/image48.jpg"/><Relationship Id="rId2" Type="http://schemas.openxmlformats.org/officeDocument/2006/relationships/notesSlide" Target="../notesSlides/notesSlide6.xml"/><Relationship Id="rId16" Type="http://schemas.openxmlformats.org/officeDocument/2006/relationships/image" Target="../media/image47.jpg"/><Relationship Id="rId20" Type="http://schemas.openxmlformats.org/officeDocument/2006/relationships/image" Target="../media/image51.jpg"/><Relationship Id="rId1" Type="http://schemas.openxmlformats.org/officeDocument/2006/relationships/slideLayout" Target="../slideLayouts/slideLayout3.xml"/><Relationship Id="rId6" Type="http://schemas.openxmlformats.org/officeDocument/2006/relationships/image" Target="../media/image37.jpg"/><Relationship Id="rId11" Type="http://schemas.openxmlformats.org/officeDocument/2006/relationships/image" Target="../media/image42.jpg"/><Relationship Id="rId5" Type="http://schemas.openxmlformats.org/officeDocument/2006/relationships/image" Target="../media/image36.jpg"/><Relationship Id="rId15" Type="http://schemas.openxmlformats.org/officeDocument/2006/relationships/image" Target="../media/image46.jpg"/><Relationship Id="rId10" Type="http://schemas.openxmlformats.org/officeDocument/2006/relationships/image" Target="../media/image41.jpg"/><Relationship Id="rId19" Type="http://schemas.openxmlformats.org/officeDocument/2006/relationships/image" Target="../media/image50.jpg"/><Relationship Id="rId4" Type="http://schemas.openxmlformats.org/officeDocument/2006/relationships/image" Target="../media/image35.jpg"/><Relationship Id="rId9" Type="http://schemas.openxmlformats.org/officeDocument/2006/relationships/image" Target="../media/image40.jpg"/><Relationship Id="rId14" Type="http://schemas.openxmlformats.org/officeDocument/2006/relationships/image" Target="../media/image45.jpg"/></Relationships>
</file>

<file path=ppt/slides/_rels/slide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nfhs.org/about/nfhs-digital" TargetMode="External"/><Relationship Id="rId1" Type="http://schemas.openxmlformats.org/officeDocument/2006/relationships/slideLayout" Target="../slideLayouts/slideLayout3.xml"/><Relationship Id="rId4" Type="http://schemas.openxmlformats.org/officeDocument/2006/relationships/image" Target="../media/image53.jpg"/></Relationships>
</file>

<file path=ppt/slides/_rels/slide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6876F-EEC1-EC47-EEF9-1775C5A72AD5}"/>
              </a:ext>
            </a:extLst>
          </p:cNvPr>
          <p:cNvSpPr>
            <a:spLocks noGrp="1"/>
          </p:cNvSpPr>
          <p:nvPr>
            <p:ph type="ctrTitle"/>
          </p:nvPr>
        </p:nvSpPr>
        <p:spPr>
          <a:xfrm>
            <a:off x="5037439" y="2404132"/>
            <a:ext cx="6878924" cy="2387600"/>
          </a:xfrm>
        </p:spPr>
        <p:txBody>
          <a:bodyPr>
            <a:normAutofit fontScale="90000"/>
          </a:bodyPr>
          <a:lstStyle/>
          <a:p>
            <a:r>
              <a:rPr lang="en-US" dirty="0"/>
              <a:t>2026-27 NFHS Soccer PowerPoint</a:t>
            </a:r>
          </a:p>
        </p:txBody>
      </p:sp>
      <p:pic>
        <p:nvPicPr>
          <p:cNvPr id="5" name="Picture Placeholder 4" descr="A group of women playing football&#10;&#10;AI-generated content may be incorrect.">
            <a:extLst>
              <a:ext uri="{FF2B5EF4-FFF2-40B4-BE49-F238E27FC236}">
                <a16:creationId xmlns:a16="http://schemas.microsoft.com/office/drawing/2014/main" id="{1471CF3D-A8CD-A045-C8B2-7D5A2AB595F1}"/>
              </a:ext>
            </a:extLst>
          </p:cNvPr>
          <p:cNvPicPr>
            <a:picLocks noGrp="1" noChangeAspect="1"/>
          </p:cNvPicPr>
          <p:nvPr>
            <p:ph type="pic" sz="quarter" idx="10"/>
          </p:nvPr>
        </p:nvPicPr>
        <p:blipFill>
          <a:blip r:embed="rId3"/>
          <a:srcRect t="7" b="7"/>
          <a:stretch>
            <a:fillRect/>
          </a:stretch>
        </p:blipFill>
        <p:spPr/>
      </p:pic>
    </p:spTree>
    <p:extLst>
      <p:ext uri="{BB962C8B-B14F-4D97-AF65-F5344CB8AC3E}">
        <p14:creationId xmlns:p14="http://schemas.microsoft.com/office/powerpoint/2010/main" val="22566448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09F2A-855F-3DA6-9D12-C8FD8441AB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6B2D90-37E6-CB97-FAF9-9DD83B2B30B4}"/>
              </a:ext>
            </a:extLst>
          </p:cNvPr>
          <p:cNvSpPr>
            <a:spLocks noGrp="1"/>
          </p:cNvSpPr>
          <p:nvPr>
            <p:ph type="title"/>
          </p:nvPr>
        </p:nvSpPr>
        <p:spPr/>
        <p:txBody>
          <a:bodyPr/>
          <a:lstStyle/>
          <a:p>
            <a:r>
              <a:rPr lang="en-US" dirty="0"/>
              <a:t>REQUIRED UNIFORM</a:t>
            </a:r>
            <a:br>
              <a:rPr lang="en-US" dirty="0"/>
            </a:br>
            <a:r>
              <a:rPr lang="en-US" dirty="0"/>
              <a:t>RULE 4-1-4c</a:t>
            </a:r>
          </a:p>
        </p:txBody>
      </p:sp>
      <p:sp>
        <p:nvSpPr>
          <p:cNvPr id="3" name="Content Placeholder 2">
            <a:extLst>
              <a:ext uri="{FF2B5EF4-FFF2-40B4-BE49-F238E27FC236}">
                <a16:creationId xmlns:a16="http://schemas.microsoft.com/office/drawing/2014/main" id="{ADCACA32-95F7-8FAB-5B18-5D76F1DF7D45}"/>
              </a:ext>
            </a:extLst>
          </p:cNvPr>
          <p:cNvSpPr>
            <a:spLocks noGrp="1"/>
          </p:cNvSpPr>
          <p:nvPr>
            <p:ph idx="1"/>
          </p:nvPr>
        </p:nvSpPr>
        <p:spPr>
          <a:xfrm>
            <a:off x="6213989" y="1654334"/>
            <a:ext cx="5337511" cy="4351338"/>
          </a:xfrm>
        </p:spPr>
        <p:txBody>
          <a:bodyPr>
            <a:normAutofit/>
          </a:bodyPr>
          <a:lstStyle/>
          <a:p>
            <a:pPr marL="0" indent="0">
              <a:buNone/>
            </a:pPr>
            <a:r>
              <a:rPr lang="en-US" dirty="0"/>
              <a:t>Home team socks shall be a single dominant </a:t>
            </a:r>
            <a:r>
              <a:rPr lang="en-US" dirty="0">
                <a:solidFill>
                  <a:srgbClr val="FF0000"/>
                </a:solidFill>
              </a:rPr>
              <a:t>dark</a:t>
            </a:r>
            <a:r>
              <a:rPr lang="en-US" dirty="0"/>
              <a:t> color, but not necessarily the color of the jersey for the home team. Dark is defined as any color which contrasts to white.</a:t>
            </a:r>
          </a:p>
        </p:txBody>
      </p:sp>
      <p:pic>
        <p:nvPicPr>
          <p:cNvPr id="5" name="Picture 4">
            <a:extLst>
              <a:ext uri="{FF2B5EF4-FFF2-40B4-BE49-F238E27FC236}">
                <a16:creationId xmlns:a16="http://schemas.microsoft.com/office/drawing/2014/main" id="{0C1A5525-44CB-F53C-9858-A693F11E6293}"/>
              </a:ext>
            </a:extLst>
          </p:cNvPr>
          <p:cNvPicPr>
            <a:picLocks noChangeAspect="1"/>
          </p:cNvPicPr>
          <p:nvPr/>
        </p:nvPicPr>
        <p:blipFill>
          <a:blip r:embed="rId3"/>
          <a:stretch>
            <a:fillRect/>
          </a:stretch>
        </p:blipFill>
        <p:spPr>
          <a:xfrm>
            <a:off x="936917" y="1687628"/>
            <a:ext cx="4972269" cy="4321105"/>
          </a:xfrm>
          <a:prstGeom prst="rect">
            <a:avLst/>
          </a:prstGeom>
        </p:spPr>
      </p:pic>
    </p:spTree>
    <p:extLst>
      <p:ext uri="{BB962C8B-B14F-4D97-AF65-F5344CB8AC3E}">
        <p14:creationId xmlns:p14="http://schemas.microsoft.com/office/powerpoint/2010/main" val="22424361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B1BEF-AC95-EC20-9A22-108BA3C613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23518E-3F50-871B-5E5D-39950C2B9962}"/>
              </a:ext>
            </a:extLst>
          </p:cNvPr>
          <p:cNvSpPr>
            <a:spLocks noGrp="1"/>
          </p:cNvSpPr>
          <p:nvPr>
            <p:ph type="title"/>
          </p:nvPr>
        </p:nvSpPr>
        <p:spPr/>
        <p:txBody>
          <a:bodyPr/>
          <a:lstStyle/>
          <a:p>
            <a:r>
              <a:rPr lang="en-US" dirty="0"/>
              <a:t>TOOTH &amp; MOUTH PROTECTOR</a:t>
            </a:r>
            <a:br>
              <a:rPr lang="en-US" dirty="0"/>
            </a:br>
            <a:r>
              <a:rPr lang="en-US" dirty="0"/>
              <a:t>RULE 4-2-7d</a:t>
            </a:r>
          </a:p>
        </p:txBody>
      </p:sp>
      <p:sp>
        <p:nvSpPr>
          <p:cNvPr id="4" name="Content Placeholder 2">
            <a:extLst>
              <a:ext uri="{FF2B5EF4-FFF2-40B4-BE49-F238E27FC236}">
                <a16:creationId xmlns:a16="http://schemas.microsoft.com/office/drawing/2014/main" id="{864C0834-1ECA-FAF1-827C-D0013C3CC4B8}"/>
              </a:ext>
            </a:extLst>
          </p:cNvPr>
          <p:cNvSpPr txBox="1">
            <a:spLocks/>
          </p:cNvSpPr>
          <p:nvPr/>
        </p:nvSpPr>
        <p:spPr>
          <a:xfrm>
            <a:off x="7167716" y="1721977"/>
            <a:ext cx="4630993" cy="43697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EA1F45"/>
              </a:buClr>
              <a:buFont typeface="Arial" panose="020B0604020202020204" pitchFamily="34" charset="0"/>
              <a:buChar char="•"/>
              <a:defRPr sz="2800" kern="1200">
                <a:solidFill>
                  <a:schemeClr val="bg1">
                    <a:lumMod val="50000"/>
                  </a:schemeClr>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EA1F45"/>
              </a:buClr>
              <a:buFont typeface="Arial" panose="020B0604020202020204" pitchFamily="34" charset="0"/>
              <a:buChar char="•"/>
              <a:defRPr sz="2400" kern="1200">
                <a:solidFill>
                  <a:schemeClr val="bg1">
                    <a:lumMod val="50000"/>
                  </a:schemeClr>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EA1F45"/>
              </a:buClr>
              <a:buFont typeface="Arial" panose="020B0604020202020204" pitchFamily="34" charset="0"/>
              <a:buChar char="•"/>
              <a:defRPr sz="2000" kern="1200">
                <a:solidFill>
                  <a:schemeClr val="bg1">
                    <a:lumMod val="50000"/>
                  </a:schemeClr>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EA1F45"/>
              </a:buClr>
              <a:buFont typeface="Arial" panose="020B0604020202020204" pitchFamily="34" charset="0"/>
              <a:buChar char="•"/>
              <a:defRPr sz="1800" kern="1200">
                <a:solidFill>
                  <a:schemeClr val="bg1">
                    <a:lumMod val="50000"/>
                  </a:schemeClr>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rgbClr val="EA1F45"/>
              </a:buClr>
              <a:buFont typeface="Arial" panose="020B0604020202020204" pitchFamily="34" charset="0"/>
              <a:buChar char="•"/>
              <a:defRPr sz="1800" kern="1200">
                <a:solidFill>
                  <a:schemeClr val="bg1">
                    <a:lumMod val="50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t>Tooth and mouth protectors, if worn by players, should not serve any function other than to protect the teeth or mouth.</a:t>
            </a:r>
          </a:p>
        </p:txBody>
      </p:sp>
      <p:pic>
        <p:nvPicPr>
          <p:cNvPr id="6" name="Picture 5" descr="A black and white picture of a chain and a black object&#10;&#10;AI-generated content may be incorrect.">
            <a:extLst>
              <a:ext uri="{FF2B5EF4-FFF2-40B4-BE49-F238E27FC236}">
                <a16:creationId xmlns:a16="http://schemas.microsoft.com/office/drawing/2014/main" id="{3383EAC3-8B90-8726-853E-717B4415C686}"/>
              </a:ext>
            </a:extLst>
          </p:cNvPr>
          <p:cNvPicPr>
            <a:picLocks noChangeAspect="1"/>
          </p:cNvPicPr>
          <p:nvPr/>
        </p:nvPicPr>
        <p:blipFill>
          <a:blip r:embed="rId3"/>
          <a:stretch>
            <a:fillRect/>
          </a:stretch>
        </p:blipFill>
        <p:spPr>
          <a:xfrm>
            <a:off x="838200" y="1721977"/>
            <a:ext cx="5970524" cy="2232675"/>
          </a:xfrm>
          <a:prstGeom prst="rect">
            <a:avLst/>
          </a:prstGeom>
        </p:spPr>
      </p:pic>
      <p:pic>
        <p:nvPicPr>
          <p:cNvPr id="11" name="Picture 10" descr="A black and white image of a black and white image of a black and white image of a black and white image of a black and white image of a black and white image of a black and&#10;&#10;AI-generated content may be incorrect.">
            <a:extLst>
              <a:ext uri="{FF2B5EF4-FFF2-40B4-BE49-F238E27FC236}">
                <a16:creationId xmlns:a16="http://schemas.microsoft.com/office/drawing/2014/main" id="{F6A63CA5-6AF3-F738-D456-C03C8DB31FCB}"/>
              </a:ext>
            </a:extLst>
          </p:cNvPr>
          <p:cNvPicPr>
            <a:picLocks noChangeAspect="1"/>
          </p:cNvPicPr>
          <p:nvPr/>
        </p:nvPicPr>
        <p:blipFill>
          <a:blip r:embed="rId4"/>
          <a:stretch>
            <a:fillRect/>
          </a:stretch>
        </p:blipFill>
        <p:spPr>
          <a:xfrm>
            <a:off x="838200" y="3985941"/>
            <a:ext cx="5970524" cy="2221879"/>
          </a:xfrm>
          <a:prstGeom prst="rect">
            <a:avLst/>
          </a:prstGeom>
        </p:spPr>
      </p:pic>
    </p:spTree>
    <p:extLst>
      <p:ext uri="{BB962C8B-B14F-4D97-AF65-F5344CB8AC3E}">
        <p14:creationId xmlns:p14="http://schemas.microsoft.com/office/powerpoint/2010/main" val="9828741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1F259-B783-CFD2-02F0-C99A571220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239B86-DB7E-98BC-C854-853264DC3B21}"/>
              </a:ext>
            </a:extLst>
          </p:cNvPr>
          <p:cNvSpPr>
            <a:spLocks noGrp="1"/>
          </p:cNvSpPr>
          <p:nvPr>
            <p:ph type="title"/>
          </p:nvPr>
        </p:nvSpPr>
        <p:spPr/>
        <p:txBody>
          <a:bodyPr/>
          <a:lstStyle/>
          <a:p>
            <a:r>
              <a:rPr lang="en-US" dirty="0"/>
              <a:t>WEARABLE TECHNOLOGY</a:t>
            </a:r>
            <a:br>
              <a:rPr lang="en-US" dirty="0"/>
            </a:br>
            <a:r>
              <a:rPr lang="en-US" dirty="0"/>
              <a:t>RULE 4-2-11a thru c</a:t>
            </a:r>
          </a:p>
        </p:txBody>
      </p:sp>
      <p:sp>
        <p:nvSpPr>
          <p:cNvPr id="3" name="Content Placeholder 2">
            <a:extLst>
              <a:ext uri="{FF2B5EF4-FFF2-40B4-BE49-F238E27FC236}">
                <a16:creationId xmlns:a16="http://schemas.microsoft.com/office/drawing/2014/main" id="{6A38E293-3D7E-527B-095A-2595AE056C81}"/>
              </a:ext>
            </a:extLst>
          </p:cNvPr>
          <p:cNvSpPr>
            <a:spLocks noGrp="1"/>
          </p:cNvSpPr>
          <p:nvPr>
            <p:ph idx="1"/>
          </p:nvPr>
        </p:nvSpPr>
        <p:spPr>
          <a:xfrm>
            <a:off x="8662219" y="1690689"/>
            <a:ext cx="3342968" cy="4021854"/>
          </a:xfrm>
        </p:spPr>
        <p:txBody>
          <a:bodyPr>
            <a:normAutofit lnSpcReduction="10000"/>
          </a:bodyPr>
          <a:lstStyle/>
          <a:p>
            <a:pPr marL="0" indent="0">
              <a:buNone/>
            </a:pPr>
            <a:r>
              <a:rPr lang="en-US" dirty="0"/>
              <a:t>Players are not permitted to wear any type of audio or video device to record, transmit or livestream, aligning with other NFHS rules books.</a:t>
            </a:r>
          </a:p>
          <a:p>
            <a:pPr marL="0" indent="0">
              <a:buNone/>
            </a:pPr>
            <a:r>
              <a:rPr lang="en-US" dirty="0"/>
              <a:t>State associations may further restrict electronic devices.</a:t>
            </a:r>
          </a:p>
        </p:txBody>
      </p:sp>
      <p:pic>
        <p:nvPicPr>
          <p:cNvPr id="5" name="Picture 4">
            <a:extLst>
              <a:ext uri="{FF2B5EF4-FFF2-40B4-BE49-F238E27FC236}">
                <a16:creationId xmlns:a16="http://schemas.microsoft.com/office/drawing/2014/main" id="{20E2E06C-1C32-E574-4102-E29EE7F69079}"/>
              </a:ext>
            </a:extLst>
          </p:cNvPr>
          <p:cNvPicPr>
            <a:picLocks noChangeAspect="1"/>
          </p:cNvPicPr>
          <p:nvPr/>
        </p:nvPicPr>
        <p:blipFill>
          <a:blip r:embed="rId3"/>
          <a:stretch>
            <a:fillRect/>
          </a:stretch>
        </p:blipFill>
        <p:spPr>
          <a:xfrm>
            <a:off x="287592" y="1690688"/>
            <a:ext cx="8184369" cy="4338288"/>
          </a:xfrm>
          <a:prstGeom prst="rect">
            <a:avLst/>
          </a:prstGeom>
        </p:spPr>
      </p:pic>
    </p:spTree>
    <p:extLst>
      <p:ext uri="{BB962C8B-B14F-4D97-AF65-F5344CB8AC3E}">
        <p14:creationId xmlns:p14="http://schemas.microsoft.com/office/powerpoint/2010/main" val="35316371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A0FE2-4C4B-3832-60EC-581C6D45D866}"/>
              </a:ext>
            </a:extLst>
          </p:cNvPr>
          <p:cNvSpPr>
            <a:spLocks noGrp="1"/>
          </p:cNvSpPr>
          <p:nvPr>
            <p:ph type="title"/>
          </p:nvPr>
        </p:nvSpPr>
        <p:spPr/>
        <p:txBody>
          <a:bodyPr/>
          <a:lstStyle/>
          <a:p>
            <a:r>
              <a:rPr lang="en-US" dirty="0"/>
              <a:t>THE OFFICIALS</a:t>
            </a:r>
            <a:br>
              <a:rPr lang="en-US" dirty="0"/>
            </a:br>
            <a:r>
              <a:rPr lang="en-US" dirty="0"/>
              <a:t>RULE 5-3-1f thru j</a:t>
            </a:r>
          </a:p>
        </p:txBody>
      </p:sp>
      <p:sp>
        <p:nvSpPr>
          <p:cNvPr id="3" name="Content Placeholder 2">
            <a:extLst>
              <a:ext uri="{FF2B5EF4-FFF2-40B4-BE49-F238E27FC236}">
                <a16:creationId xmlns:a16="http://schemas.microsoft.com/office/drawing/2014/main" id="{75874E23-09E9-B23C-CB71-8DD7B2D15DAC}"/>
              </a:ext>
            </a:extLst>
          </p:cNvPr>
          <p:cNvSpPr>
            <a:spLocks noGrp="1"/>
          </p:cNvSpPr>
          <p:nvPr>
            <p:ph idx="1"/>
          </p:nvPr>
        </p:nvSpPr>
        <p:spPr>
          <a:xfrm>
            <a:off x="8613057" y="1825625"/>
            <a:ext cx="3382297" cy="4351338"/>
          </a:xfrm>
        </p:spPr>
        <p:txBody>
          <a:bodyPr>
            <a:normAutofit fontScale="85000" lnSpcReduction="20000"/>
          </a:bodyPr>
          <a:lstStyle/>
          <a:p>
            <a:pPr marL="0" indent="0">
              <a:buNone/>
            </a:pPr>
            <a:r>
              <a:rPr lang="en-US" dirty="0"/>
              <a:t>Added clarification in Rule 5, for the officials' responsibilities to now include directing any player shown a yellow or red card to leave the field of play.</a:t>
            </a:r>
          </a:p>
          <a:p>
            <a:pPr marL="0" indent="0">
              <a:buNone/>
            </a:pPr>
            <a:r>
              <a:rPr lang="en-US" dirty="0"/>
              <a:t>The official must notify both coaches, the scorer, and other official(s) of the nature of the misconduct after showing a yellow or red card to a player, coach or bench personnel.</a:t>
            </a:r>
          </a:p>
        </p:txBody>
      </p:sp>
      <p:pic>
        <p:nvPicPr>
          <p:cNvPr id="8" name="Picture 7">
            <a:extLst>
              <a:ext uri="{FF2B5EF4-FFF2-40B4-BE49-F238E27FC236}">
                <a16:creationId xmlns:a16="http://schemas.microsoft.com/office/drawing/2014/main" id="{194074B8-A48A-B48D-D131-477F59271EA0}"/>
              </a:ext>
            </a:extLst>
          </p:cNvPr>
          <p:cNvPicPr>
            <a:picLocks noChangeAspect="1"/>
          </p:cNvPicPr>
          <p:nvPr/>
        </p:nvPicPr>
        <p:blipFill>
          <a:blip r:embed="rId3"/>
          <a:stretch>
            <a:fillRect/>
          </a:stretch>
        </p:blipFill>
        <p:spPr>
          <a:xfrm>
            <a:off x="838200" y="1825625"/>
            <a:ext cx="7646557" cy="3975407"/>
          </a:xfrm>
          <a:prstGeom prst="rect">
            <a:avLst/>
          </a:prstGeom>
        </p:spPr>
      </p:pic>
    </p:spTree>
    <p:extLst>
      <p:ext uri="{BB962C8B-B14F-4D97-AF65-F5344CB8AC3E}">
        <p14:creationId xmlns:p14="http://schemas.microsoft.com/office/powerpoint/2010/main" val="40572620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A0FE2-4C4B-3832-60EC-581C6D45D866}"/>
              </a:ext>
            </a:extLst>
          </p:cNvPr>
          <p:cNvSpPr>
            <a:spLocks noGrp="1"/>
          </p:cNvSpPr>
          <p:nvPr>
            <p:ph type="title"/>
          </p:nvPr>
        </p:nvSpPr>
        <p:spPr/>
        <p:txBody>
          <a:bodyPr/>
          <a:lstStyle/>
          <a:p>
            <a:r>
              <a:rPr lang="en-US" dirty="0"/>
              <a:t>KICKOFF </a:t>
            </a:r>
            <a:br>
              <a:rPr lang="en-US" dirty="0"/>
            </a:br>
            <a:r>
              <a:rPr lang="en-US" dirty="0"/>
              <a:t>RULE 8-1-2</a:t>
            </a:r>
          </a:p>
        </p:txBody>
      </p:sp>
      <p:sp>
        <p:nvSpPr>
          <p:cNvPr id="3" name="Content Placeholder 2">
            <a:extLst>
              <a:ext uri="{FF2B5EF4-FFF2-40B4-BE49-F238E27FC236}">
                <a16:creationId xmlns:a16="http://schemas.microsoft.com/office/drawing/2014/main" id="{75874E23-09E9-B23C-CB71-8DD7B2D15DAC}"/>
              </a:ext>
            </a:extLst>
          </p:cNvPr>
          <p:cNvSpPr>
            <a:spLocks noGrp="1"/>
          </p:cNvSpPr>
          <p:nvPr>
            <p:ph idx="1"/>
          </p:nvPr>
        </p:nvSpPr>
        <p:spPr>
          <a:xfrm>
            <a:off x="5979278" y="2813385"/>
            <a:ext cx="5928852" cy="2193249"/>
          </a:xfrm>
        </p:spPr>
        <p:txBody>
          <a:bodyPr>
            <a:normAutofit/>
          </a:bodyPr>
          <a:lstStyle/>
          <a:p>
            <a:pPr marL="0" indent="0">
              <a:buNone/>
            </a:pPr>
            <a:r>
              <a:rPr lang="en-US" sz="3200" dirty="0"/>
              <a:t>All players, except the player taking the kickoff, must be on their half of the field otherwise the kickoff shall be retaken.</a:t>
            </a:r>
          </a:p>
        </p:txBody>
      </p:sp>
      <p:pic>
        <p:nvPicPr>
          <p:cNvPr id="5" name="Picture 4">
            <a:extLst>
              <a:ext uri="{FF2B5EF4-FFF2-40B4-BE49-F238E27FC236}">
                <a16:creationId xmlns:a16="http://schemas.microsoft.com/office/drawing/2014/main" id="{1EDF2EB2-8686-D79A-C4D0-16EA247BE8AC}"/>
              </a:ext>
            </a:extLst>
          </p:cNvPr>
          <p:cNvPicPr>
            <a:picLocks noChangeAspect="1"/>
          </p:cNvPicPr>
          <p:nvPr/>
        </p:nvPicPr>
        <p:blipFill>
          <a:blip r:embed="rId3"/>
          <a:stretch>
            <a:fillRect/>
          </a:stretch>
        </p:blipFill>
        <p:spPr>
          <a:xfrm>
            <a:off x="838200" y="1593907"/>
            <a:ext cx="4974336" cy="4535424"/>
          </a:xfrm>
          <a:prstGeom prst="rect">
            <a:avLst/>
          </a:prstGeom>
        </p:spPr>
      </p:pic>
    </p:spTree>
    <p:extLst>
      <p:ext uri="{BB962C8B-B14F-4D97-AF65-F5344CB8AC3E}">
        <p14:creationId xmlns:p14="http://schemas.microsoft.com/office/powerpoint/2010/main" val="4057262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A0FE2-4C4B-3832-60EC-581C6D45D866}"/>
              </a:ext>
            </a:extLst>
          </p:cNvPr>
          <p:cNvSpPr>
            <a:spLocks noGrp="1"/>
          </p:cNvSpPr>
          <p:nvPr>
            <p:ph type="title"/>
          </p:nvPr>
        </p:nvSpPr>
        <p:spPr/>
        <p:txBody>
          <a:bodyPr/>
          <a:lstStyle/>
          <a:p>
            <a:r>
              <a:rPr lang="en-US" dirty="0"/>
              <a:t>BITING </a:t>
            </a:r>
            <a:br>
              <a:rPr lang="en-US" dirty="0"/>
            </a:br>
            <a:r>
              <a:rPr lang="en-US" dirty="0"/>
              <a:t>RULE 12-2-3</a:t>
            </a:r>
          </a:p>
        </p:txBody>
      </p:sp>
      <p:sp>
        <p:nvSpPr>
          <p:cNvPr id="3" name="Content Placeholder 2">
            <a:extLst>
              <a:ext uri="{FF2B5EF4-FFF2-40B4-BE49-F238E27FC236}">
                <a16:creationId xmlns:a16="http://schemas.microsoft.com/office/drawing/2014/main" id="{75874E23-09E9-B23C-CB71-8DD7B2D15DAC}"/>
              </a:ext>
            </a:extLst>
          </p:cNvPr>
          <p:cNvSpPr>
            <a:spLocks noGrp="1"/>
          </p:cNvSpPr>
          <p:nvPr>
            <p:ph idx="1"/>
          </p:nvPr>
        </p:nvSpPr>
        <p:spPr>
          <a:xfrm>
            <a:off x="922867" y="2353733"/>
            <a:ext cx="10752577" cy="3823230"/>
          </a:xfrm>
        </p:spPr>
        <p:txBody>
          <a:bodyPr>
            <a:normAutofit/>
          </a:bodyPr>
          <a:lstStyle/>
          <a:p>
            <a:pPr marL="0" indent="0">
              <a:buNone/>
            </a:pPr>
            <a:r>
              <a:rPr lang="en-US" sz="3200" dirty="0"/>
              <a:t>Biting was incorporated into direct free kick fouls.</a:t>
            </a:r>
          </a:p>
          <a:p>
            <a:pPr marL="0" indent="0">
              <a:buNone/>
            </a:pPr>
            <a:r>
              <a:rPr lang="en-US" sz="3200" dirty="0"/>
              <a:t>A player shall not spit at </a:t>
            </a:r>
            <a:r>
              <a:rPr lang="en-US" sz="3200" dirty="0">
                <a:solidFill>
                  <a:srgbClr val="FF0000"/>
                </a:solidFill>
              </a:rPr>
              <a:t>or bite anyone listed on a roster or a game official</a:t>
            </a:r>
            <a:r>
              <a:rPr lang="en-US" sz="3200" dirty="0"/>
              <a:t>, otherwise a direct free kick foul will be awarded.</a:t>
            </a:r>
          </a:p>
        </p:txBody>
      </p:sp>
    </p:spTree>
    <p:extLst>
      <p:ext uri="{BB962C8B-B14F-4D97-AF65-F5344CB8AC3E}">
        <p14:creationId xmlns:p14="http://schemas.microsoft.com/office/powerpoint/2010/main" val="40572620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A0FE2-4C4B-3832-60EC-581C6D45D866}"/>
              </a:ext>
            </a:extLst>
          </p:cNvPr>
          <p:cNvSpPr>
            <a:spLocks noGrp="1"/>
          </p:cNvSpPr>
          <p:nvPr>
            <p:ph type="title"/>
          </p:nvPr>
        </p:nvSpPr>
        <p:spPr/>
        <p:txBody>
          <a:bodyPr/>
          <a:lstStyle/>
          <a:p>
            <a:r>
              <a:rPr lang="en-US" dirty="0"/>
              <a:t>FOULS AND MISCONDUCT</a:t>
            </a:r>
            <a:br>
              <a:rPr lang="en-US" dirty="0"/>
            </a:br>
            <a:r>
              <a:rPr lang="en-US" dirty="0"/>
              <a:t>RULE 12-1-2c</a:t>
            </a:r>
          </a:p>
        </p:txBody>
      </p:sp>
      <p:sp>
        <p:nvSpPr>
          <p:cNvPr id="3" name="Content Placeholder 2">
            <a:extLst>
              <a:ext uri="{FF2B5EF4-FFF2-40B4-BE49-F238E27FC236}">
                <a16:creationId xmlns:a16="http://schemas.microsoft.com/office/drawing/2014/main" id="{75874E23-09E9-B23C-CB71-8DD7B2D15DAC}"/>
              </a:ext>
            </a:extLst>
          </p:cNvPr>
          <p:cNvSpPr>
            <a:spLocks noGrp="1"/>
          </p:cNvSpPr>
          <p:nvPr>
            <p:ph idx="1"/>
          </p:nvPr>
        </p:nvSpPr>
        <p:spPr>
          <a:xfrm>
            <a:off x="6282813" y="1776465"/>
            <a:ext cx="5392631" cy="4351338"/>
          </a:xfrm>
        </p:spPr>
        <p:txBody>
          <a:bodyPr>
            <a:normAutofit/>
          </a:bodyPr>
          <a:lstStyle/>
          <a:p>
            <a:pPr marL="0" indent="0">
              <a:buNone/>
            </a:pPr>
            <a:r>
              <a:rPr lang="en-US" dirty="0"/>
              <a:t>A player shall not charge into, or challenge, an opposing goalkeeper who is controlling the ball with their hands.</a:t>
            </a:r>
          </a:p>
          <a:p>
            <a:pPr marL="0" indent="0">
              <a:buNone/>
            </a:pPr>
            <a:r>
              <a:rPr lang="en-US" b="1" dirty="0"/>
              <a:t>Penalty:</a:t>
            </a:r>
            <a:r>
              <a:rPr lang="en-US" dirty="0"/>
              <a:t> Direct Free Kick </a:t>
            </a:r>
          </a:p>
          <a:p>
            <a:pPr marL="0" indent="0">
              <a:buNone/>
            </a:pPr>
            <a:r>
              <a:rPr lang="en-US" dirty="0"/>
              <a:t>Outside the penalty area, the goalkeeper has no more privileges than any other player.</a:t>
            </a:r>
          </a:p>
          <a:p>
            <a:pPr marL="0" indent="0">
              <a:buNone/>
            </a:pPr>
            <a:endParaRPr lang="en-US" dirty="0">
              <a:solidFill>
                <a:schemeClr val="tx1"/>
              </a:solidFill>
            </a:endParaRPr>
          </a:p>
        </p:txBody>
      </p:sp>
      <p:pic>
        <p:nvPicPr>
          <p:cNvPr id="8" name="Picture 7">
            <a:extLst>
              <a:ext uri="{FF2B5EF4-FFF2-40B4-BE49-F238E27FC236}">
                <a16:creationId xmlns:a16="http://schemas.microsoft.com/office/drawing/2014/main" id="{0DACBF44-9E6C-3B2A-CA15-D2EBB834FC15}"/>
              </a:ext>
            </a:extLst>
          </p:cNvPr>
          <p:cNvPicPr>
            <a:picLocks noChangeAspect="1"/>
          </p:cNvPicPr>
          <p:nvPr/>
        </p:nvPicPr>
        <p:blipFill>
          <a:blip r:embed="rId3"/>
          <a:stretch>
            <a:fillRect/>
          </a:stretch>
        </p:blipFill>
        <p:spPr>
          <a:xfrm>
            <a:off x="916564" y="1690687"/>
            <a:ext cx="5258094" cy="4391375"/>
          </a:xfrm>
          <a:prstGeom prst="rect">
            <a:avLst/>
          </a:prstGeom>
        </p:spPr>
      </p:pic>
    </p:spTree>
    <p:extLst>
      <p:ext uri="{BB962C8B-B14F-4D97-AF65-F5344CB8AC3E}">
        <p14:creationId xmlns:p14="http://schemas.microsoft.com/office/powerpoint/2010/main" val="40572620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260D2F-64AF-E8DD-4EFE-1049F5F981FC}"/>
              </a:ext>
            </a:extLst>
          </p:cNvPr>
          <p:cNvSpPr>
            <a:spLocks noGrp="1"/>
          </p:cNvSpPr>
          <p:nvPr>
            <p:ph sz="half" idx="1"/>
          </p:nvPr>
        </p:nvSpPr>
        <p:spPr>
          <a:xfrm>
            <a:off x="7344697" y="1868129"/>
            <a:ext cx="4122174" cy="4119715"/>
          </a:xfrm>
        </p:spPr>
        <p:txBody>
          <a:bodyPr/>
          <a:lstStyle/>
          <a:p>
            <a:pPr marL="0" indent="0">
              <a:buNone/>
            </a:pPr>
            <a:r>
              <a:rPr lang="en-US" b="1" dirty="0"/>
              <a:t>Goalkeeper Interference</a:t>
            </a:r>
            <a:r>
              <a:rPr lang="en-US" dirty="0"/>
              <a:t>: A player shall not prevent the opposing goalkeeper from releasing the ball from their hands nor kick, or attempt to kick, the ball when the goalkeeper is in the process of releasing it. </a:t>
            </a:r>
          </a:p>
          <a:p>
            <a:pPr marL="0" indent="0">
              <a:buNone/>
            </a:pPr>
            <a:r>
              <a:rPr lang="en-US" b="1" dirty="0"/>
              <a:t>Penalty: </a:t>
            </a:r>
            <a:r>
              <a:rPr lang="en-US" dirty="0"/>
              <a:t>Indirect Free Kick</a:t>
            </a:r>
          </a:p>
        </p:txBody>
      </p:sp>
      <p:sp>
        <p:nvSpPr>
          <p:cNvPr id="2" name="Title 1">
            <a:extLst>
              <a:ext uri="{FF2B5EF4-FFF2-40B4-BE49-F238E27FC236}">
                <a16:creationId xmlns:a16="http://schemas.microsoft.com/office/drawing/2014/main" id="{86C41213-3C60-DF27-A4EE-BF56796A213E}"/>
              </a:ext>
            </a:extLst>
          </p:cNvPr>
          <p:cNvSpPr>
            <a:spLocks noGrp="1"/>
          </p:cNvSpPr>
          <p:nvPr>
            <p:ph type="title"/>
          </p:nvPr>
        </p:nvSpPr>
        <p:spPr/>
        <p:txBody>
          <a:bodyPr/>
          <a:lstStyle/>
          <a:p>
            <a:r>
              <a:rPr lang="en-US" dirty="0"/>
              <a:t>GOALKEEPER INTERFERENCE</a:t>
            </a:r>
            <a:br>
              <a:rPr lang="en-US" dirty="0"/>
            </a:br>
            <a:r>
              <a:rPr lang="en-US" dirty="0"/>
              <a:t>RULE 12-3-2</a:t>
            </a:r>
          </a:p>
        </p:txBody>
      </p:sp>
      <p:pic>
        <p:nvPicPr>
          <p:cNvPr id="5" name="Picture 4">
            <a:extLst>
              <a:ext uri="{FF2B5EF4-FFF2-40B4-BE49-F238E27FC236}">
                <a16:creationId xmlns:a16="http://schemas.microsoft.com/office/drawing/2014/main" id="{218A1B57-CD77-6CDF-C9B2-2A70FD69C48C}"/>
              </a:ext>
            </a:extLst>
          </p:cNvPr>
          <p:cNvPicPr>
            <a:picLocks noChangeAspect="1"/>
          </p:cNvPicPr>
          <p:nvPr/>
        </p:nvPicPr>
        <p:blipFill>
          <a:blip r:embed="rId3"/>
          <a:stretch>
            <a:fillRect/>
          </a:stretch>
        </p:blipFill>
        <p:spPr>
          <a:xfrm>
            <a:off x="887360" y="1730248"/>
            <a:ext cx="6298669" cy="4297156"/>
          </a:xfrm>
          <a:prstGeom prst="rect">
            <a:avLst/>
          </a:prstGeom>
        </p:spPr>
      </p:pic>
    </p:spTree>
    <p:extLst>
      <p:ext uri="{BB962C8B-B14F-4D97-AF65-F5344CB8AC3E}">
        <p14:creationId xmlns:p14="http://schemas.microsoft.com/office/powerpoint/2010/main" val="40549906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8E33F-07E3-C2B4-4340-0CA4A88A4526}"/>
              </a:ext>
            </a:extLst>
          </p:cNvPr>
          <p:cNvSpPr>
            <a:spLocks noGrp="1"/>
          </p:cNvSpPr>
          <p:nvPr>
            <p:ph type="title"/>
          </p:nvPr>
        </p:nvSpPr>
        <p:spPr/>
        <p:txBody>
          <a:bodyPr/>
          <a:lstStyle/>
          <a:p>
            <a:r>
              <a:rPr lang="en-US" dirty="0"/>
              <a:t>RULE 12-3-2a</a:t>
            </a:r>
          </a:p>
        </p:txBody>
      </p:sp>
      <p:sp>
        <p:nvSpPr>
          <p:cNvPr id="3" name="Content Placeholder 2">
            <a:extLst>
              <a:ext uri="{FF2B5EF4-FFF2-40B4-BE49-F238E27FC236}">
                <a16:creationId xmlns:a16="http://schemas.microsoft.com/office/drawing/2014/main" id="{C736E574-56B0-2AA5-D28F-81D9C3845F23}"/>
              </a:ext>
            </a:extLst>
          </p:cNvPr>
          <p:cNvSpPr>
            <a:spLocks noGrp="1"/>
          </p:cNvSpPr>
          <p:nvPr>
            <p:ph idx="1"/>
          </p:nvPr>
        </p:nvSpPr>
        <p:spPr/>
        <p:txBody>
          <a:bodyPr/>
          <a:lstStyle/>
          <a:p>
            <a:pPr marL="0" indent="0">
              <a:buNone/>
            </a:pPr>
            <a:r>
              <a:rPr lang="en-US" dirty="0"/>
              <a:t>The goalkeeper is considered to be in control of the ball with the hand(s)/arm(s) when:</a:t>
            </a:r>
          </a:p>
          <a:p>
            <a:pPr marL="514350" indent="-514350">
              <a:buFont typeface="+mj-lt"/>
              <a:buAutoNum type="arabicPeriod"/>
            </a:pPr>
            <a:r>
              <a:rPr lang="en-US" dirty="0"/>
              <a:t>The ball is between the hands or between the hand and any surface (e.g., ground, own body, goal post) or by touching the ball with any part of the hands or arms;</a:t>
            </a:r>
          </a:p>
          <a:p>
            <a:pPr marL="514350" indent="-514350">
              <a:buFont typeface="+mj-lt"/>
              <a:buAutoNum type="arabicPeriod"/>
            </a:pPr>
            <a:r>
              <a:rPr lang="en-US" dirty="0"/>
              <a:t>Holding the ball in an outstretched open hand;</a:t>
            </a:r>
          </a:p>
          <a:p>
            <a:pPr marL="514350" indent="-514350">
              <a:buFont typeface="+mj-lt"/>
              <a:buAutoNum type="arabicPeriod"/>
            </a:pPr>
            <a:r>
              <a:rPr lang="en-US" dirty="0"/>
              <a:t>Bouncing the ball on the ground or throwing the ball in the air, including bouncing or throwing the ball as part of kicking or punting the ball.</a:t>
            </a:r>
          </a:p>
          <a:p>
            <a:endParaRPr lang="en-US" dirty="0"/>
          </a:p>
        </p:txBody>
      </p:sp>
    </p:spTree>
    <p:extLst>
      <p:ext uri="{BB962C8B-B14F-4D97-AF65-F5344CB8AC3E}">
        <p14:creationId xmlns:p14="http://schemas.microsoft.com/office/powerpoint/2010/main" val="6606931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A0FE2-4C4B-3832-60EC-581C6D45D866}"/>
              </a:ext>
            </a:extLst>
          </p:cNvPr>
          <p:cNvSpPr>
            <a:spLocks noGrp="1"/>
          </p:cNvSpPr>
          <p:nvPr>
            <p:ph type="title"/>
          </p:nvPr>
        </p:nvSpPr>
        <p:spPr/>
        <p:txBody>
          <a:bodyPr/>
          <a:lstStyle/>
          <a:p>
            <a:r>
              <a:rPr lang="en-US" dirty="0"/>
              <a:t>GOALKEEPER</a:t>
            </a:r>
            <a:br>
              <a:rPr lang="en-US" dirty="0"/>
            </a:br>
            <a:r>
              <a:rPr lang="en-US" dirty="0"/>
              <a:t>RULES 12-3-1, 12-3-3a and 17-1-1, 3</a:t>
            </a:r>
          </a:p>
        </p:txBody>
      </p:sp>
      <p:sp>
        <p:nvSpPr>
          <p:cNvPr id="3" name="Content Placeholder 2">
            <a:extLst>
              <a:ext uri="{FF2B5EF4-FFF2-40B4-BE49-F238E27FC236}">
                <a16:creationId xmlns:a16="http://schemas.microsoft.com/office/drawing/2014/main" id="{75874E23-09E9-B23C-CB71-8DD7B2D15DAC}"/>
              </a:ext>
            </a:extLst>
          </p:cNvPr>
          <p:cNvSpPr>
            <a:spLocks noGrp="1"/>
          </p:cNvSpPr>
          <p:nvPr>
            <p:ph idx="1"/>
          </p:nvPr>
        </p:nvSpPr>
        <p:spPr>
          <a:xfrm>
            <a:off x="5683044" y="1773291"/>
            <a:ext cx="5992399" cy="4351338"/>
          </a:xfrm>
        </p:spPr>
        <p:txBody>
          <a:bodyPr>
            <a:normAutofit/>
          </a:bodyPr>
          <a:lstStyle/>
          <a:p>
            <a:pPr marL="0" indent="0">
              <a:buNone/>
            </a:pPr>
            <a:r>
              <a:rPr lang="en-US" dirty="0"/>
              <a:t>After controlling the ball with their hands/arm, the goalkeepers will now have </a:t>
            </a:r>
            <a:r>
              <a:rPr lang="en-US" dirty="0">
                <a:solidFill>
                  <a:srgbClr val="FF0000"/>
                </a:solidFill>
              </a:rPr>
              <a:t>8</a:t>
            </a:r>
            <a:r>
              <a:rPr lang="en-US" dirty="0"/>
              <a:t> seconds instead of 6 seconds to release the ball.</a:t>
            </a:r>
          </a:p>
          <a:p>
            <a:pPr marL="0" indent="0">
              <a:buNone/>
            </a:pPr>
            <a:r>
              <a:rPr lang="en-US" dirty="0"/>
              <a:t>The referee determines when the </a:t>
            </a:r>
            <a:r>
              <a:rPr lang="en-US" dirty="0">
                <a:solidFill>
                  <a:srgbClr val="FF0000"/>
                </a:solidFill>
              </a:rPr>
              <a:t>8</a:t>
            </a:r>
            <a:r>
              <a:rPr lang="en-US" dirty="0"/>
              <a:t> second count begins.  </a:t>
            </a:r>
          </a:p>
          <a:p>
            <a:pPr marL="0" indent="0">
              <a:buNone/>
            </a:pPr>
            <a:r>
              <a:rPr lang="en-US" b="1" dirty="0"/>
              <a:t>Penalty: </a:t>
            </a:r>
            <a:r>
              <a:rPr lang="en-US" dirty="0"/>
              <a:t>A </a:t>
            </a:r>
            <a:r>
              <a:rPr lang="en-US" dirty="0">
                <a:solidFill>
                  <a:srgbClr val="FF0000"/>
                </a:solidFill>
              </a:rPr>
              <a:t>corner kick </a:t>
            </a:r>
            <a:r>
              <a:rPr lang="en-US" dirty="0"/>
              <a:t>will be awarded if the goalkeeper holds the ball longer than </a:t>
            </a:r>
            <a:r>
              <a:rPr lang="en-US" dirty="0">
                <a:solidFill>
                  <a:srgbClr val="FF0000"/>
                </a:solidFill>
              </a:rPr>
              <a:t>8</a:t>
            </a:r>
            <a:r>
              <a:rPr lang="en-US" dirty="0"/>
              <a:t> seconds, replacing the previous indirect free kick restart.</a:t>
            </a:r>
          </a:p>
        </p:txBody>
      </p:sp>
      <p:pic>
        <p:nvPicPr>
          <p:cNvPr id="6" name="Picture 5">
            <a:extLst>
              <a:ext uri="{FF2B5EF4-FFF2-40B4-BE49-F238E27FC236}">
                <a16:creationId xmlns:a16="http://schemas.microsoft.com/office/drawing/2014/main" id="{DFDFD595-45BC-CEEC-BB9A-01675B671D5F}"/>
              </a:ext>
            </a:extLst>
          </p:cNvPr>
          <p:cNvPicPr>
            <a:picLocks noChangeAspect="1"/>
          </p:cNvPicPr>
          <p:nvPr/>
        </p:nvPicPr>
        <p:blipFill>
          <a:blip r:embed="rId3"/>
          <a:stretch>
            <a:fillRect/>
          </a:stretch>
        </p:blipFill>
        <p:spPr>
          <a:xfrm>
            <a:off x="988927" y="1690688"/>
            <a:ext cx="4585963" cy="4342461"/>
          </a:xfrm>
          <a:prstGeom prst="rect">
            <a:avLst/>
          </a:prstGeom>
        </p:spPr>
      </p:pic>
    </p:spTree>
    <p:extLst>
      <p:ext uri="{BB962C8B-B14F-4D97-AF65-F5344CB8AC3E}">
        <p14:creationId xmlns:p14="http://schemas.microsoft.com/office/powerpoint/2010/main" val="40572620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2F6DD-634D-4D58-9E90-243373F861E3}"/>
              </a:ext>
            </a:extLst>
          </p:cNvPr>
          <p:cNvSpPr>
            <a:spLocks noGrp="1"/>
          </p:cNvSpPr>
          <p:nvPr>
            <p:ph type="title"/>
          </p:nvPr>
        </p:nvSpPr>
        <p:spPr>
          <a:xfrm>
            <a:off x="838200" y="365125"/>
            <a:ext cx="8491151" cy="1325563"/>
          </a:xfrm>
        </p:spPr>
        <p:txBody>
          <a:bodyPr anchor="ctr">
            <a:normAutofit/>
          </a:bodyPr>
          <a:lstStyle/>
          <a:p>
            <a:pPr>
              <a:defRPr/>
            </a:pPr>
            <a:r>
              <a:rPr lang="en-US" dirty="0"/>
              <a:t>NFHS Information</a:t>
            </a:r>
          </a:p>
        </p:txBody>
      </p:sp>
      <p:pic>
        <p:nvPicPr>
          <p:cNvPr id="5" name="Content Placeholder 4" descr="A person in black uniform diving into a football ball&#10;&#10;AI-generated content may be incorrect.">
            <a:extLst>
              <a:ext uri="{FF2B5EF4-FFF2-40B4-BE49-F238E27FC236}">
                <a16:creationId xmlns:a16="http://schemas.microsoft.com/office/drawing/2014/main" id="{8C322882-A0B2-0E93-3684-2F5CD2175932}"/>
              </a:ext>
            </a:extLst>
          </p:cNvPr>
          <p:cNvPicPr>
            <a:picLocks noGrp="1" noChangeAspect="1"/>
          </p:cNvPicPr>
          <p:nvPr>
            <p:ph idx="1"/>
          </p:nvPr>
        </p:nvPicPr>
        <p:blipFill>
          <a:blip r:embed="rId3"/>
          <a:srcRect t="24935" b="14436"/>
          <a:stretch>
            <a:fillRect/>
          </a:stretch>
        </p:blipFill>
        <p:spPr>
          <a:xfrm>
            <a:off x="838200" y="1825625"/>
            <a:ext cx="10515600" cy="4351338"/>
          </a:xfrm>
          <a:noFill/>
        </p:spPr>
      </p:pic>
    </p:spTree>
    <p:extLst>
      <p:ext uri="{BB962C8B-B14F-4D97-AF65-F5344CB8AC3E}">
        <p14:creationId xmlns:p14="http://schemas.microsoft.com/office/powerpoint/2010/main" val="13615816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081A93-0444-4499-B9F1-9DA1D0A1F7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D4629F-A0C2-E7EB-7C36-0F068E2C6D2F}"/>
              </a:ext>
            </a:extLst>
          </p:cNvPr>
          <p:cNvSpPr>
            <a:spLocks noGrp="1"/>
          </p:cNvSpPr>
          <p:nvPr>
            <p:ph type="title"/>
          </p:nvPr>
        </p:nvSpPr>
        <p:spPr/>
        <p:txBody>
          <a:bodyPr/>
          <a:lstStyle/>
          <a:p>
            <a:r>
              <a:rPr lang="en-US" dirty="0"/>
              <a:t>GOALKEEPER </a:t>
            </a:r>
            <a:br>
              <a:rPr lang="en-US" dirty="0"/>
            </a:br>
            <a:r>
              <a:rPr lang="en-US" dirty="0"/>
              <a:t>RULES 12-3-3a(2)</a:t>
            </a:r>
          </a:p>
        </p:txBody>
      </p:sp>
      <p:sp>
        <p:nvSpPr>
          <p:cNvPr id="3" name="Content Placeholder 2">
            <a:extLst>
              <a:ext uri="{FF2B5EF4-FFF2-40B4-BE49-F238E27FC236}">
                <a16:creationId xmlns:a16="http://schemas.microsoft.com/office/drawing/2014/main" id="{A8F34693-F7A6-F64C-550F-8FF7DDA2D8CF}"/>
              </a:ext>
            </a:extLst>
          </p:cNvPr>
          <p:cNvSpPr>
            <a:spLocks noGrp="1"/>
          </p:cNvSpPr>
          <p:nvPr>
            <p:ph idx="1"/>
          </p:nvPr>
        </p:nvSpPr>
        <p:spPr>
          <a:xfrm>
            <a:off x="3903407" y="1780824"/>
            <a:ext cx="7772038" cy="4396139"/>
          </a:xfrm>
        </p:spPr>
        <p:txBody>
          <a:bodyPr>
            <a:normAutofit/>
          </a:bodyPr>
          <a:lstStyle/>
          <a:p>
            <a:pPr marL="0" indent="0">
              <a:buNone/>
            </a:pPr>
            <a:r>
              <a:rPr lang="en-US" dirty="0"/>
              <a:t>The referee shall signal the remaining five seconds (using Official NFHS Soccer Signals, Rule 5-3-1b) by raising an arm above the head and indicating the number of seconds left with their fingers.  </a:t>
            </a:r>
          </a:p>
          <a:p>
            <a:pPr marL="0" indent="0">
              <a:buNone/>
            </a:pPr>
            <a:r>
              <a:rPr lang="en-US" dirty="0"/>
              <a:t>Violations of this rule are still enforced even if the referee fails to provide a visual signal.</a:t>
            </a:r>
          </a:p>
        </p:txBody>
      </p:sp>
      <p:pic>
        <p:nvPicPr>
          <p:cNvPr id="6" name="Picture 5">
            <a:extLst>
              <a:ext uri="{FF2B5EF4-FFF2-40B4-BE49-F238E27FC236}">
                <a16:creationId xmlns:a16="http://schemas.microsoft.com/office/drawing/2014/main" id="{E4B4CECE-35EF-F741-0047-47DDCF7A5445}"/>
              </a:ext>
            </a:extLst>
          </p:cNvPr>
          <p:cNvPicPr>
            <a:picLocks noChangeAspect="1"/>
          </p:cNvPicPr>
          <p:nvPr/>
        </p:nvPicPr>
        <p:blipFill>
          <a:blip r:embed="rId3"/>
          <a:stretch>
            <a:fillRect/>
          </a:stretch>
        </p:blipFill>
        <p:spPr>
          <a:xfrm>
            <a:off x="927968" y="1690688"/>
            <a:ext cx="2768961" cy="4396139"/>
          </a:xfrm>
          <a:prstGeom prst="rect">
            <a:avLst/>
          </a:prstGeom>
        </p:spPr>
      </p:pic>
    </p:spTree>
    <p:extLst>
      <p:ext uri="{BB962C8B-B14F-4D97-AF65-F5344CB8AC3E}">
        <p14:creationId xmlns:p14="http://schemas.microsoft.com/office/powerpoint/2010/main" val="19414195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A0FE2-4C4B-3832-60EC-581C6D45D866}"/>
              </a:ext>
            </a:extLst>
          </p:cNvPr>
          <p:cNvSpPr>
            <a:spLocks noGrp="1"/>
          </p:cNvSpPr>
          <p:nvPr>
            <p:ph type="title"/>
          </p:nvPr>
        </p:nvSpPr>
        <p:spPr/>
        <p:txBody>
          <a:bodyPr/>
          <a:lstStyle/>
          <a:p>
            <a:r>
              <a:rPr lang="en-US" dirty="0"/>
              <a:t>INDIRECT FREE KICKS</a:t>
            </a:r>
            <a:br>
              <a:rPr lang="en-US" dirty="0"/>
            </a:br>
            <a:r>
              <a:rPr lang="en-US" dirty="0"/>
              <a:t>RULE 12-3-5</a:t>
            </a:r>
          </a:p>
        </p:txBody>
      </p:sp>
      <p:sp>
        <p:nvSpPr>
          <p:cNvPr id="3" name="Content Placeholder 2">
            <a:extLst>
              <a:ext uri="{FF2B5EF4-FFF2-40B4-BE49-F238E27FC236}">
                <a16:creationId xmlns:a16="http://schemas.microsoft.com/office/drawing/2014/main" id="{75874E23-09E9-B23C-CB71-8DD7B2D15DAC}"/>
              </a:ext>
            </a:extLst>
          </p:cNvPr>
          <p:cNvSpPr>
            <a:spLocks noGrp="1"/>
          </p:cNvSpPr>
          <p:nvPr>
            <p:ph idx="1"/>
          </p:nvPr>
        </p:nvSpPr>
        <p:spPr>
          <a:xfrm>
            <a:off x="739303" y="1994484"/>
            <a:ext cx="10954750" cy="3608647"/>
          </a:xfrm>
        </p:spPr>
        <p:txBody>
          <a:bodyPr>
            <a:normAutofit/>
          </a:bodyPr>
          <a:lstStyle/>
          <a:p>
            <a:pPr marL="0" indent="0">
              <a:buNone/>
            </a:pPr>
            <a:r>
              <a:rPr lang="en-US" dirty="0"/>
              <a:t>Clarifying language was added to considerations for dangerous play.</a:t>
            </a:r>
          </a:p>
          <a:p>
            <a:pPr marL="0" indent="0">
              <a:buNone/>
            </a:pPr>
            <a:r>
              <a:rPr lang="en-US" dirty="0"/>
              <a:t>Dangerous play now explicitly includes actions preventing a nearby opponent from playing the ball for fear of injury.</a:t>
            </a:r>
          </a:p>
          <a:p>
            <a:pPr marL="0" indent="0">
              <a:buNone/>
            </a:pPr>
            <a:r>
              <a:rPr lang="en-US" dirty="0"/>
              <a:t>This includes playing in such a manner which could cause injury to self or another player, opponent or teammate, </a:t>
            </a:r>
            <a:r>
              <a:rPr lang="en-US" dirty="0">
                <a:solidFill>
                  <a:srgbClr val="FF0000"/>
                </a:solidFill>
              </a:rPr>
              <a:t>or which prevents a nearby opponent from playing the ball for fear of injury.</a:t>
            </a:r>
          </a:p>
          <a:p>
            <a:pPr marL="0" indent="0">
              <a:buNone/>
            </a:pPr>
            <a:endParaRPr lang="en-US" dirty="0">
              <a:solidFill>
                <a:schemeClr val="tx1"/>
              </a:solidFill>
            </a:endParaRPr>
          </a:p>
        </p:txBody>
      </p:sp>
    </p:spTree>
    <p:extLst>
      <p:ext uri="{BB962C8B-B14F-4D97-AF65-F5344CB8AC3E}">
        <p14:creationId xmlns:p14="http://schemas.microsoft.com/office/powerpoint/2010/main" val="40572620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A0FE2-4C4B-3832-60EC-581C6D45D866}"/>
              </a:ext>
            </a:extLst>
          </p:cNvPr>
          <p:cNvSpPr>
            <a:spLocks noGrp="1"/>
          </p:cNvSpPr>
          <p:nvPr>
            <p:ph type="title"/>
          </p:nvPr>
        </p:nvSpPr>
        <p:spPr/>
        <p:txBody>
          <a:bodyPr/>
          <a:lstStyle/>
          <a:p>
            <a:r>
              <a:rPr lang="en-US" dirty="0"/>
              <a:t>VERBAL OFFENSES </a:t>
            </a:r>
            <a:br>
              <a:rPr lang="en-US" dirty="0"/>
            </a:br>
            <a:r>
              <a:rPr lang="en-US" dirty="0"/>
              <a:t>RULES 12-3-6, 12-3-7</a:t>
            </a:r>
          </a:p>
        </p:txBody>
      </p:sp>
      <p:sp>
        <p:nvSpPr>
          <p:cNvPr id="3" name="Content Placeholder 2">
            <a:extLst>
              <a:ext uri="{FF2B5EF4-FFF2-40B4-BE49-F238E27FC236}">
                <a16:creationId xmlns:a16="http://schemas.microsoft.com/office/drawing/2014/main" id="{75874E23-09E9-B23C-CB71-8DD7B2D15DAC}"/>
              </a:ext>
            </a:extLst>
          </p:cNvPr>
          <p:cNvSpPr>
            <a:spLocks noGrp="1"/>
          </p:cNvSpPr>
          <p:nvPr>
            <p:ph idx="1"/>
          </p:nvPr>
        </p:nvSpPr>
        <p:spPr>
          <a:xfrm>
            <a:off x="572176" y="2047163"/>
            <a:ext cx="11047647" cy="3420115"/>
          </a:xfrm>
        </p:spPr>
        <p:txBody>
          <a:bodyPr>
            <a:normAutofit/>
          </a:bodyPr>
          <a:lstStyle/>
          <a:p>
            <a:pPr marL="0" indent="0">
              <a:buNone/>
            </a:pPr>
            <a:r>
              <a:rPr lang="en-US" dirty="0"/>
              <a:t>Rules 12-3-6 was added to include verbal offenses as IDFK.</a:t>
            </a:r>
          </a:p>
          <a:p>
            <a:pPr marL="0" indent="0">
              <a:buNone/>
            </a:pPr>
            <a:r>
              <a:rPr lang="en-US" dirty="0"/>
              <a:t>This gives officials more flexibility when disciplining verbal offenses: they are now considered fouls at a minimum and may rise to the level of misconduct depending on the circumstances.</a:t>
            </a:r>
          </a:p>
          <a:p>
            <a:pPr marL="0" indent="0">
              <a:buNone/>
            </a:pPr>
            <a:r>
              <a:rPr lang="en-US" dirty="0"/>
              <a:t>Rule 12-3-7 Address if the game is stopped for misconduct and no other restart takes precedence; then it will restart with IDFK. </a:t>
            </a:r>
          </a:p>
        </p:txBody>
      </p:sp>
    </p:spTree>
    <p:extLst>
      <p:ext uri="{BB962C8B-B14F-4D97-AF65-F5344CB8AC3E}">
        <p14:creationId xmlns:p14="http://schemas.microsoft.com/office/powerpoint/2010/main" val="40572620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A0FE2-4C4B-3832-60EC-581C6D45D866}"/>
              </a:ext>
            </a:extLst>
          </p:cNvPr>
          <p:cNvSpPr>
            <a:spLocks noGrp="1"/>
          </p:cNvSpPr>
          <p:nvPr>
            <p:ph type="title"/>
          </p:nvPr>
        </p:nvSpPr>
        <p:spPr/>
        <p:txBody>
          <a:bodyPr/>
          <a:lstStyle/>
          <a:p>
            <a:r>
              <a:rPr lang="en-US" dirty="0"/>
              <a:t>DOGSO EJECTIONS </a:t>
            </a:r>
            <a:br>
              <a:rPr lang="en-US" dirty="0"/>
            </a:br>
            <a:r>
              <a:rPr lang="en-US" dirty="0"/>
              <a:t>RULE 12-6-1b (1-4)</a:t>
            </a:r>
          </a:p>
        </p:txBody>
      </p:sp>
      <p:sp>
        <p:nvSpPr>
          <p:cNvPr id="3" name="Content Placeholder 2">
            <a:extLst>
              <a:ext uri="{FF2B5EF4-FFF2-40B4-BE49-F238E27FC236}">
                <a16:creationId xmlns:a16="http://schemas.microsoft.com/office/drawing/2014/main" id="{75874E23-09E9-B23C-CB71-8DD7B2D15DAC}"/>
              </a:ext>
            </a:extLst>
          </p:cNvPr>
          <p:cNvSpPr>
            <a:spLocks noGrp="1"/>
          </p:cNvSpPr>
          <p:nvPr>
            <p:ph idx="1"/>
          </p:nvPr>
        </p:nvSpPr>
        <p:spPr>
          <a:xfrm>
            <a:off x="838200" y="1904104"/>
            <a:ext cx="10837244" cy="4242696"/>
          </a:xfrm>
        </p:spPr>
        <p:txBody>
          <a:bodyPr>
            <a:normAutofit/>
          </a:bodyPr>
          <a:lstStyle/>
          <a:p>
            <a:pPr marL="0" indent="0">
              <a:buNone/>
            </a:pPr>
            <a:r>
              <a:rPr lang="en-US" dirty="0"/>
              <a:t>Revisions clarify and simplify language surrounding Denying an Obvious Goal-Scoring Opportunity (DOGSO) ejections. </a:t>
            </a:r>
          </a:p>
          <a:p>
            <a:pPr marL="0" indent="0">
              <a:buNone/>
            </a:pPr>
            <a:r>
              <a:rPr lang="en-US" dirty="0"/>
              <a:t>Redundant wording was removed and references to intending to deny a goal or goal-scoring opportunity (DOGSO) were eliminated.</a:t>
            </a:r>
          </a:p>
          <a:p>
            <a:pPr marL="0" indent="0">
              <a:buNone/>
            </a:pPr>
            <a:r>
              <a:rPr lang="en-US" dirty="0"/>
              <a:t>The updated structure provides clear situations for which denying a goal or obvious goal-scoring opportunity is penalized with an ejection.</a:t>
            </a:r>
          </a:p>
        </p:txBody>
      </p:sp>
    </p:spTree>
    <p:extLst>
      <p:ext uri="{BB962C8B-B14F-4D97-AF65-F5344CB8AC3E}">
        <p14:creationId xmlns:p14="http://schemas.microsoft.com/office/powerpoint/2010/main" val="40572620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A0FE2-4C4B-3832-60EC-581C6D45D866}"/>
              </a:ext>
            </a:extLst>
          </p:cNvPr>
          <p:cNvSpPr>
            <a:spLocks noGrp="1"/>
          </p:cNvSpPr>
          <p:nvPr>
            <p:ph type="title"/>
          </p:nvPr>
        </p:nvSpPr>
        <p:spPr/>
        <p:txBody>
          <a:bodyPr/>
          <a:lstStyle/>
          <a:p>
            <a:r>
              <a:rPr lang="en-US" dirty="0"/>
              <a:t>FREE KICK RESTARTS </a:t>
            </a:r>
            <a:br>
              <a:rPr lang="en-US" dirty="0"/>
            </a:br>
            <a:r>
              <a:rPr lang="en-US" dirty="0"/>
              <a:t>RULES 13-1 THRU 13-3</a:t>
            </a:r>
          </a:p>
        </p:txBody>
      </p:sp>
      <p:sp>
        <p:nvSpPr>
          <p:cNvPr id="3" name="Content Placeholder 2">
            <a:extLst>
              <a:ext uri="{FF2B5EF4-FFF2-40B4-BE49-F238E27FC236}">
                <a16:creationId xmlns:a16="http://schemas.microsoft.com/office/drawing/2014/main" id="{75874E23-09E9-B23C-CB71-8DD7B2D15DAC}"/>
              </a:ext>
            </a:extLst>
          </p:cNvPr>
          <p:cNvSpPr>
            <a:spLocks noGrp="1"/>
          </p:cNvSpPr>
          <p:nvPr>
            <p:ph idx="1"/>
          </p:nvPr>
        </p:nvSpPr>
        <p:spPr>
          <a:xfrm>
            <a:off x="838200" y="1825625"/>
            <a:ext cx="10862644" cy="4351338"/>
          </a:xfrm>
        </p:spPr>
        <p:txBody>
          <a:bodyPr>
            <a:normAutofit/>
          </a:bodyPr>
          <a:lstStyle/>
          <a:p>
            <a:pPr marL="0" indent="0">
              <a:buNone/>
            </a:pPr>
            <a:r>
              <a:rPr lang="en-US" dirty="0"/>
              <a:t>Revisions clarify procedures for restarts on free kicks by breaking the rule into distinct categories.</a:t>
            </a:r>
          </a:p>
          <a:p>
            <a:pPr marL="0" indent="0">
              <a:buNone/>
            </a:pPr>
            <a:r>
              <a:rPr lang="en-US" dirty="0"/>
              <a:t>The update outlines when and where free kicks are awarded, how they are to be taken, and the correct restart locations.</a:t>
            </a:r>
          </a:p>
          <a:p>
            <a:pPr marL="0" indent="0">
              <a:buNone/>
            </a:pPr>
            <a:r>
              <a:rPr lang="en-US" dirty="0"/>
              <a:t>It also incorporates restart procedures for scenarios involving outside agents, offenses off the field, thrown objects, individuals entering the field illegally, players leaving the field without permission, and offenses outside the field of play.</a:t>
            </a:r>
          </a:p>
        </p:txBody>
      </p:sp>
    </p:spTree>
    <p:extLst>
      <p:ext uri="{BB962C8B-B14F-4D97-AF65-F5344CB8AC3E}">
        <p14:creationId xmlns:p14="http://schemas.microsoft.com/office/powerpoint/2010/main" val="40572620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E0D12-2AB3-150C-B630-AA9B25A1D2FF}"/>
              </a:ext>
            </a:extLst>
          </p:cNvPr>
          <p:cNvSpPr>
            <a:spLocks noGrp="1"/>
          </p:cNvSpPr>
          <p:nvPr>
            <p:ph type="title"/>
          </p:nvPr>
        </p:nvSpPr>
        <p:spPr/>
        <p:txBody>
          <a:bodyPr/>
          <a:lstStyle/>
          <a:p>
            <a:r>
              <a:rPr lang="en-US" dirty="0"/>
              <a:t>RULE 13-2 </a:t>
            </a:r>
            <a:br>
              <a:rPr lang="en-US" dirty="0"/>
            </a:br>
            <a:r>
              <a:rPr lang="en-US" dirty="0"/>
              <a:t>When and Where Awarded	</a:t>
            </a:r>
          </a:p>
        </p:txBody>
      </p:sp>
      <p:sp>
        <p:nvSpPr>
          <p:cNvPr id="3" name="Content Placeholder 2">
            <a:extLst>
              <a:ext uri="{FF2B5EF4-FFF2-40B4-BE49-F238E27FC236}">
                <a16:creationId xmlns:a16="http://schemas.microsoft.com/office/drawing/2014/main" id="{D3C32A7E-68F5-AD5D-EFA9-0389CF4F4F19}"/>
              </a:ext>
            </a:extLst>
          </p:cNvPr>
          <p:cNvSpPr>
            <a:spLocks noGrp="1"/>
          </p:cNvSpPr>
          <p:nvPr>
            <p:ph idx="1"/>
          </p:nvPr>
        </p:nvSpPr>
        <p:spPr/>
        <p:txBody>
          <a:bodyPr>
            <a:normAutofit lnSpcReduction="10000"/>
          </a:bodyPr>
          <a:lstStyle/>
          <a:p>
            <a:pPr marL="514350" indent="-514350">
              <a:buFont typeface="+mj-lt"/>
              <a:buAutoNum type="arabicPeriod"/>
            </a:pPr>
            <a:r>
              <a:rPr lang="en-US" sz="3600" dirty="0"/>
              <a:t>Free Kicks are the restarts for fouls</a:t>
            </a:r>
          </a:p>
          <a:p>
            <a:pPr marL="514350" indent="-514350">
              <a:buFont typeface="+mj-lt"/>
              <a:buAutoNum type="arabicPeriod"/>
            </a:pPr>
            <a:r>
              <a:rPr lang="en-US" sz="3600" dirty="0"/>
              <a:t>Free Kicks are taken from where the offense occurred with exceptions </a:t>
            </a:r>
          </a:p>
          <a:p>
            <a:pPr marL="514350" indent="-514350">
              <a:buFont typeface="+mj-lt"/>
              <a:buAutoNum type="arabicPeriod"/>
            </a:pPr>
            <a:r>
              <a:rPr lang="en-US" sz="3600" dirty="0"/>
              <a:t>Free Kicks taken inside the goal area</a:t>
            </a:r>
          </a:p>
          <a:p>
            <a:pPr marL="514350" indent="-514350">
              <a:buFont typeface="+mj-lt"/>
              <a:buAutoNum type="arabicPeriod"/>
            </a:pPr>
            <a:r>
              <a:rPr lang="en-US" sz="3600" dirty="0"/>
              <a:t>Outside interference, entering and re-entering the field</a:t>
            </a:r>
          </a:p>
          <a:p>
            <a:pPr marL="514350" indent="-514350">
              <a:buFont typeface="+mj-lt"/>
              <a:buAutoNum type="arabicPeriod"/>
            </a:pPr>
            <a:r>
              <a:rPr lang="en-US" sz="3600" dirty="0"/>
              <a:t>Players leaving the field</a:t>
            </a:r>
          </a:p>
          <a:p>
            <a:pPr marL="514350" indent="-514350">
              <a:buFont typeface="+mj-lt"/>
              <a:buAutoNum type="arabicPeriod"/>
            </a:pPr>
            <a:r>
              <a:rPr lang="en-US" sz="3600" dirty="0"/>
              <a:t>Offenses outside the field of play</a:t>
            </a:r>
          </a:p>
          <a:p>
            <a:pPr marL="514350" indent="-514350">
              <a:buFont typeface="+mj-lt"/>
              <a:buAutoNum type="arabicPeriod"/>
            </a:pPr>
            <a:endParaRPr lang="en-US" dirty="0">
              <a:solidFill>
                <a:schemeClr val="tx1"/>
              </a:solidFill>
            </a:endParaRPr>
          </a:p>
          <a:p>
            <a:pPr marL="514350" indent="-514350">
              <a:buFont typeface="+mj-lt"/>
              <a:buAutoNum type="arabicPeriod"/>
            </a:pPr>
            <a:endParaRPr lang="en-US" dirty="0">
              <a:solidFill>
                <a:schemeClr val="tx1"/>
              </a:solidFill>
            </a:endParaRPr>
          </a:p>
          <a:p>
            <a:pPr marL="514350" indent="-514350">
              <a:buFont typeface="+mj-lt"/>
              <a:buAutoNum type="arabicPeriod"/>
            </a:pPr>
            <a:endParaRPr lang="en-US" dirty="0">
              <a:solidFill>
                <a:schemeClr val="tx1"/>
              </a:solidFill>
            </a:endParaRPr>
          </a:p>
        </p:txBody>
      </p:sp>
    </p:spTree>
    <p:extLst>
      <p:ext uri="{BB962C8B-B14F-4D97-AF65-F5344CB8AC3E}">
        <p14:creationId xmlns:p14="http://schemas.microsoft.com/office/powerpoint/2010/main" val="6848714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A0FE2-4C4B-3832-60EC-581C6D45D866}"/>
              </a:ext>
            </a:extLst>
          </p:cNvPr>
          <p:cNvSpPr>
            <a:spLocks noGrp="1"/>
          </p:cNvSpPr>
          <p:nvPr>
            <p:ph type="title"/>
          </p:nvPr>
        </p:nvSpPr>
        <p:spPr/>
        <p:txBody>
          <a:bodyPr/>
          <a:lstStyle/>
          <a:p>
            <a:r>
              <a:rPr lang="en-US" dirty="0"/>
              <a:t>PENALTY KICK </a:t>
            </a:r>
            <a:br>
              <a:rPr lang="en-US" dirty="0"/>
            </a:br>
            <a:r>
              <a:rPr lang="en-US" dirty="0"/>
              <a:t>RULE 14-1-2 – ENCROACHMENT</a:t>
            </a:r>
          </a:p>
        </p:txBody>
      </p:sp>
      <p:sp>
        <p:nvSpPr>
          <p:cNvPr id="3" name="Content Placeholder 2">
            <a:extLst>
              <a:ext uri="{FF2B5EF4-FFF2-40B4-BE49-F238E27FC236}">
                <a16:creationId xmlns:a16="http://schemas.microsoft.com/office/drawing/2014/main" id="{75874E23-09E9-B23C-CB71-8DD7B2D15DAC}"/>
              </a:ext>
            </a:extLst>
          </p:cNvPr>
          <p:cNvSpPr>
            <a:spLocks noGrp="1"/>
          </p:cNvSpPr>
          <p:nvPr>
            <p:ph idx="1"/>
          </p:nvPr>
        </p:nvSpPr>
        <p:spPr>
          <a:xfrm>
            <a:off x="6577780" y="1825625"/>
            <a:ext cx="5097663" cy="4351338"/>
          </a:xfrm>
        </p:spPr>
        <p:txBody>
          <a:bodyPr>
            <a:normAutofit/>
          </a:bodyPr>
          <a:lstStyle/>
          <a:p>
            <a:pPr marL="0" indent="0">
              <a:buNone/>
            </a:pPr>
            <a:r>
              <a:rPr lang="en-US" dirty="0"/>
              <a:t>Encroachment is penalized only if the offense has a clear impact on the penalty kick.</a:t>
            </a:r>
          </a:p>
          <a:p>
            <a:pPr marL="0" indent="0">
              <a:buNone/>
            </a:pPr>
            <a:r>
              <a:rPr lang="en-US" dirty="0"/>
              <a:t>If players from either team enter the penalty area or arc early but have no effect on the kicker, goalkeeper, or the immediate play, officials should allow the result of the kick to stand without penalty.</a:t>
            </a:r>
          </a:p>
        </p:txBody>
      </p:sp>
      <p:pic>
        <p:nvPicPr>
          <p:cNvPr id="7" name="Picture 6">
            <a:extLst>
              <a:ext uri="{FF2B5EF4-FFF2-40B4-BE49-F238E27FC236}">
                <a16:creationId xmlns:a16="http://schemas.microsoft.com/office/drawing/2014/main" id="{C35392BE-8183-08ED-8707-1A88DE503060}"/>
              </a:ext>
            </a:extLst>
          </p:cNvPr>
          <p:cNvPicPr>
            <a:picLocks noChangeAspect="1"/>
          </p:cNvPicPr>
          <p:nvPr/>
        </p:nvPicPr>
        <p:blipFill>
          <a:blip r:embed="rId3"/>
          <a:stretch>
            <a:fillRect/>
          </a:stretch>
        </p:blipFill>
        <p:spPr>
          <a:xfrm>
            <a:off x="838199" y="1825625"/>
            <a:ext cx="5501991" cy="4142556"/>
          </a:xfrm>
          <a:prstGeom prst="rect">
            <a:avLst/>
          </a:prstGeom>
        </p:spPr>
      </p:pic>
      <p:sp>
        <p:nvSpPr>
          <p:cNvPr id="4" name="TextBox 3">
            <a:extLst>
              <a:ext uri="{FF2B5EF4-FFF2-40B4-BE49-F238E27FC236}">
                <a16:creationId xmlns:a16="http://schemas.microsoft.com/office/drawing/2014/main" id="{84310BD7-024B-66C3-7C98-268B1553915D}"/>
              </a:ext>
            </a:extLst>
          </p:cNvPr>
          <p:cNvSpPr txBox="1"/>
          <p:nvPr/>
        </p:nvSpPr>
        <p:spPr>
          <a:xfrm>
            <a:off x="2334638" y="5865781"/>
            <a:ext cx="2305456" cy="379278"/>
          </a:xfrm>
          <a:prstGeom prst="rect">
            <a:avLst/>
          </a:prstGeom>
          <a:noFill/>
        </p:spPr>
        <p:txBody>
          <a:bodyPr wrap="square" rtlCol="0">
            <a:spAutoFit/>
          </a:bodyPr>
          <a:lstStyle/>
          <a:p>
            <a:pPr algn="ctr"/>
            <a:r>
              <a:rPr lang="en-US" b="1" dirty="0"/>
              <a:t>No Impact</a:t>
            </a:r>
          </a:p>
        </p:txBody>
      </p:sp>
    </p:spTree>
    <p:extLst>
      <p:ext uri="{BB962C8B-B14F-4D97-AF65-F5344CB8AC3E}">
        <p14:creationId xmlns:p14="http://schemas.microsoft.com/office/powerpoint/2010/main" val="40572620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6B48513-0029-CEC9-34C3-61D419E809EA}"/>
              </a:ext>
            </a:extLst>
          </p:cNvPr>
          <p:cNvSpPr>
            <a:spLocks noGrp="1"/>
          </p:cNvSpPr>
          <p:nvPr>
            <p:ph type="title"/>
          </p:nvPr>
        </p:nvSpPr>
        <p:spPr/>
        <p:txBody>
          <a:bodyPr/>
          <a:lstStyle/>
          <a:p>
            <a:r>
              <a:rPr lang="en-US" dirty="0"/>
              <a:t>RULE 14 -1-2 </a:t>
            </a:r>
          </a:p>
        </p:txBody>
      </p:sp>
      <p:pic>
        <p:nvPicPr>
          <p:cNvPr id="8" name="Picture 7">
            <a:extLst>
              <a:ext uri="{FF2B5EF4-FFF2-40B4-BE49-F238E27FC236}">
                <a16:creationId xmlns:a16="http://schemas.microsoft.com/office/drawing/2014/main" id="{555DD743-0E46-8384-7F96-BD03CE9D1035}"/>
              </a:ext>
            </a:extLst>
          </p:cNvPr>
          <p:cNvPicPr>
            <a:picLocks noChangeAspect="1"/>
          </p:cNvPicPr>
          <p:nvPr/>
        </p:nvPicPr>
        <p:blipFill>
          <a:blip r:embed="rId3"/>
          <a:stretch>
            <a:fillRect/>
          </a:stretch>
        </p:blipFill>
        <p:spPr>
          <a:xfrm>
            <a:off x="838199" y="1272341"/>
            <a:ext cx="6221361" cy="4694507"/>
          </a:xfrm>
          <a:prstGeom prst="rect">
            <a:avLst/>
          </a:prstGeom>
        </p:spPr>
      </p:pic>
      <p:sp>
        <p:nvSpPr>
          <p:cNvPr id="11" name="TextBox 10">
            <a:extLst>
              <a:ext uri="{FF2B5EF4-FFF2-40B4-BE49-F238E27FC236}">
                <a16:creationId xmlns:a16="http://schemas.microsoft.com/office/drawing/2014/main" id="{DFB4EAD0-D0B7-B9C1-8898-E8E436441494}"/>
              </a:ext>
            </a:extLst>
          </p:cNvPr>
          <p:cNvSpPr txBox="1"/>
          <p:nvPr/>
        </p:nvSpPr>
        <p:spPr>
          <a:xfrm>
            <a:off x="7200667" y="1421424"/>
            <a:ext cx="4257368" cy="4031873"/>
          </a:xfrm>
          <a:prstGeom prst="rect">
            <a:avLst/>
          </a:prstGeom>
          <a:noFill/>
        </p:spPr>
        <p:txBody>
          <a:bodyPr wrap="square" rtlCol="0">
            <a:spAutoFit/>
          </a:bodyPr>
          <a:lstStyle/>
          <a:p>
            <a:r>
              <a:rPr lang="en-US" sz="32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Encroaching attacker A5 impacts the play.</a:t>
            </a:r>
          </a:p>
          <a:p>
            <a:endParaRPr lang="en-US" sz="32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endParaRPr>
          </a:p>
          <a:p>
            <a:r>
              <a:rPr lang="en-US" sz="3200" b="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Penalty: </a:t>
            </a:r>
            <a:r>
              <a:rPr lang="en-US" sz="32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The defending team is awarded an indirect free kick from where A5 kicked the ball.</a:t>
            </a:r>
          </a:p>
        </p:txBody>
      </p:sp>
      <p:sp>
        <p:nvSpPr>
          <p:cNvPr id="2" name="TextBox 1">
            <a:extLst>
              <a:ext uri="{FF2B5EF4-FFF2-40B4-BE49-F238E27FC236}">
                <a16:creationId xmlns:a16="http://schemas.microsoft.com/office/drawing/2014/main" id="{D7031596-6A65-9DE5-39BE-7AE73E2A3CC3}"/>
              </a:ext>
            </a:extLst>
          </p:cNvPr>
          <p:cNvSpPr txBox="1"/>
          <p:nvPr/>
        </p:nvSpPr>
        <p:spPr>
          <a:xfrm>
            <a:off x="2796151" y="5846659"/>
            <a:ext cx="2305456" cy="379278"/>
          </a:xfrm>
          <a:prstGeom prst="rect">
            <a:avLst/>
          </a:prstGeom>
          <a:noFill/>
        </p:spPr>
        <p:txBody>
          <a:bodyPr wrap="square" rtlCol="0">
            <a:spAutoFit/>
          </a:bodyPr>
          <a:lstStyle/>
          <a:p>
            <a:pPr algn="ctr"/>
            <a:r>
              <a:rPr lang="en-US" b="1" dirty="0"/>
              <a:t>Impact</a:t>
            </a:r>
          </a:p>
        </p:txBody>
      </p:sp>
    </p:spTree>
    <p:extLst>
      <p:ext uri="{BB962C8B-B14F-4D97-AF65-F5344CB8AC3E}">
        <p14:creationId xmlns:p14="http://schemas.microsoft.com/office/powerpoint/2010/main" val="30481977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A0FE2-4C4B-3832-60EC-581C6D45D866}"/>
              </a:ext>
            </a:extLst>
          </p:cNvPr>
          <p:cNvSpPr>
            <a:spLocks noGrp="1"/>
          </p:cNvSpPr>
          <p:nvPr>
            <p:ph type="title"/>
          </p:nvPr>
        </p:nvSpPr>
        <p:spPr>
          <a:xfrm>
            <a:off x="167148" y="474134"/>
            <a:ext cx="9753600" cy="1325563"/>
          </a:xfrm>
        </p:spPr>
        <p:txBody>
          <a:bodyPr>
            <a:normAutofit fontScale="90000"/>
          </a:bodyPr>
          <a:lstStyle/>
          <a:p>
            <a:r>
              <a:rPr lang="en-US" dirty="0"/>
              <a:t>PENALTY KICK </a:t>
            </a:r>
            <a:br>
              <a:rPr lang="en-US" dirty="0"/>
            </a:br>
            <a:r>
              <a:rPr lang="en-US" dirty="0"/>
              <a:t>RULE 14-1-3 – GOALKEEPER ENCROACHMENT</a:t>
            </a:r>
          </a:p>
        </p:txBody>
      </p:sp>
      <p:sp>
        <p:nvSpPr>
          <p:cNvPr id="3" name="Content Placeholder 2">
            <a:extLst>
              <a:ext uri="{FF2B5EF4-FFF2-40B4-BE49-F238E27FC236}">
                <a16:creationId xmlns:a16="http://schemas.microsoft.com/office/drawing/2014/main" id="{75874E23-09E9-B23C-CB71-8DD7B2D15DAC}"/>
              </a:ext>
            </a:extLst>
          </p:cNvPr>
          <p:cNvSpPr>
            <a:spLocks noGrp="1"/>
          </p:cNvSpPr>
          <p:nvPr>
            <p:ph idx="1"/>
          </p:nvPr>
        </p:nvSpPr>
        <p:spPr>
          <a:xfrm>
            <a:off x="1546120" y="5105693"/>
            <a:ext cx="9082552" cy="1166050"/>
          </a:xfrm>
        </p:spPr>
        <p:txBody>
          <a:bodyPr>
            <a:normAutofit fontScale="92500" lnSpcReduction="20000"/>
          </a:bodyPr>
          <a:lstStyle/>
          <a:p>
            <a:pPr marL="0" indent="0">
              <a:buNone/>
            </a:pPr>
            <a:r>
              <a:rPr lang="en-US" b="1" dirty="0"/>
              <a:t>Goalkeepers will now receive a warning for a first offense rather than an immediate caution.</a:t>
            </a:r>
          </a:p>
          <a:p>
            <a:pPr marL="0" indent="0">
              <a:buNone/>
            </a:pPr>
            <a:r>
              <a:rPr lang="en-US" dirty="0"/>
              <a:t>Cautions are reserved for subsequent infractions.</a:t>
            </a:r>
          </a:p>
        </p:txBody>
      </p:sp>
      <p:pic>
        <p:nvPicPr>
          <p:cNvPr id="10" name="Picture 9">
            <a:extLst>
              <a:ext uri="{FF2B5EF4-FFF2-40B4-BE49-F238E27FC236}">
                <a16:creationId xmlns:a16="http://schemas.microsoft.com/office/drawing/2014/main" id="{7D8B3F42-4F51-7DAB-8C30-B1F882D70303}"/>
              </a:ext>
            </a:extLst>
          </p:cNvPr>
          <p:cNvPicPr>
            <a:picLocks noChangeAspect="1"/>
          </p:cNvPicPr>
          <p:nvPr/>
        </p:nvPicPr>
        <p:blipFill>
          <a:blip r:embed="rId3"/>
          <a:stretch>
            <a:fillRect/>
          </a:stretch>
        </p:blipFill>
        <p:spPr>
          <a:xfrm>
            <a:off x="1591842" y="1847088"/>
            <a:ext cx="8595360" cy="3163824"/>
          </a:xfrm>
          <a:prstGeom prst="rect">
            <a:avLst/>
          </a:prstGeom>
        </p:spPr>
      </p:pic>
    </p:spTree>
    <p:extLst>
      <p:ext uri="{BB962C8B-B14F-4D97-AF65-F5344CB8AC3E}">
        <p14:creationId xmlns:p14="http://schemas.microsoft.com/office/powerpoint/2010/main" val="40572620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A0FE2-4C4B-3832-60EC-581C6D45D866}"/>
              </a:ext>
            </a:extLst>
          </p:cNvPr>
          <p:cNvSpPr>
            <a:spLocks noGrp="1"/>
          </p:cNvSpPr>
          <p:nvPr>
            <p:ph type="title"/>
          </p:nvPr>
        </p:nvSpPr>
        <p:spPr>
          <a:xfrm>
            <a:off x="838200" y="463445"/>
            <a:ext cx="8491151" cy="1325563"/>
          </a:xfrm>
        </p:spPr>
        <p:txBody>
          <a:bodyPr/>
          <a:lstStyle/>
          <a:p>
            <a:r>
              <a:rPr lang="en-US" dirty="0"/>
              <a:t>PENALTY KICK </a:t>
            </a:r>
            <a:br>
              <a:rPr lang="en-US" dirty="0"/>
            </a:br>
            <a:r>
              <a:rPr lang="en-US" dirty="0"/>
              <a:t>RULE 14 – KICKER FEINTING</a:t>
            </a:r>
          </a:p>
        </p:txBody>
      </p:sp>
      <p:sp>
        <p:nvSpPr>
          <p:cNvPr id="3" name="Content Placeholder 2">
            <a:extLst>
              <a:ext uri="{FF2B5EF4-FFF2-40B4-BE49-F238E27FC236}">
                <a16:creationId xmlns:a16="http://schemas.microsoft.com/office/drawing/2014/main" id="{75874E23-09E9-B23C-CB71-8DD7B2D15DAC}"/>
              </a:ext>
            </a:extLst>
          </p:cNvPr>
          <p:cNvSpPr>
            <a:spLocks noGrp="1"/>
          </p:cNvSpPr>
          <p:nvPr>
            <p:ph idx="1"/>
          </p:nvPr>
        </p:nvSpPr>
        <p:spPr>
          <a:xfrm>
            <a:off x="580913" y="1894449"/>
            <a:ext cx="10381129" cy="3886686"/>
          </a:xfrm>
        </p:spPr>
        <p:txBody>
          <a:bodyPr>
            <a:normAutofit/>
          </a:bodyPr>
          <a:lstStyle/>
          <a:p>
            <a:pPr marL="0" indent="0">
              <a:buNone/>
            </a:pPr>
            <a:r>
              <a:rPr lang="en-US" dirty="0"/>
              <a:t>Deceptive movements and stutter-stepping by the kicker during the run-up continue to be allowed.</a:t>
            </a:r>
          </a:p>
          <a:p>
            <a:pPr marL="0" indent="0">
              <a:buNone/>
            </a:pPr>
            <a:r>
              <a:rPr lang="en-US" dirty="0"/>
              <a:t>However, feinting (or pretending to kick the ball) once the approach to the ball is completed is strictly prohibited.</a:t>
            </a:r>
          </a:p>
          <a:p>
            <a:pPr marL="0" indent="0">
              <a:buNone/>
            </a:pPr>
            <a:r>
              <a:rPr lang="en-US" dirty="0"/>
              <a:t>This is an act of unsporting conduct that shall be cautioned and is enforced on the first and every subsequent occurrence.</a:t>
            </a:r>
          </a:p>
        </p:txBody>
      </p:sp>
    </p:spTree>
    <p:extLst>
      <p:ext uri="{BB962C8B-B14F-4D97-AF65-F5344CB8AC3E}">
        <p14:creationId xmlns:p14="http://schemas.microsoft.com/office/powerpoint/2010/main" val="4057262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7CA7D-CE1E-477E-A515-EC60E62B933A}"/>
              </a:ext>
            </a:extLst>
          </p:cNvPr>
          <p:cNvSpPr>
            <a:spLocks noGrp="1"/>
          </p:cNvSpPr>
          <p:nvPr>
            <p:ph type="title"/>
          </p:nvPr>
        </p:nvSpPr>
        <p:spPr>
          <a:xfrm>
            <a:off x="838200" y="365125"/>
            <a:ext cx="8491151" cy="1325563"/>
          </a:xfrm>
        </p:spPr>
        <p:txBody>
          <a:bodyPr/>
          <a:lstStyle/>
          <a:p>
            <a:r>
              <a:rPr lang="en-US" dirty="0"/>
              <a:t>NFHS</a:t>
            </a:r>
          </a:p>
        </p:txBody>
      </p:sp>
      <p:sp>
        <p:nvSpPr>
          <p:cNvPr id="21507" name="Content Placeholder 2">
            <a:extLst>
              <a:ext uri="{FF2B5EF4-FFF2-40B4-BE49-F238E27FC236}">
                <a16:creationId xmlns:a16="http://schemas.microsoft.com/office/drawing/2014/main" id="{6ABCCFEB-262C-4707-9393-47F1189CAFF9}"/>
              </a:ext>
            </a:extLst>
          </p:cNvPr>
          <p:cNvSpPr>
            <a:spLocks noGrp="1" noChangeArrowheads="1"/>
          </p:cNvSpPr>
          <p:nvPr>
            <p:ph idx="1"/>
          </p:nvPr>
        </p:nvSpPr>
        <p:spPr>
          <a:xfrm>
            <a:off x="458821" y="1796442"/>
            <a:ext cx="10515600" cy="4351338"/>
          </a:xfrm>
        </p:spPr>
        <p:txBody>
          <a:bodyPr>
            <a:normAutofit/>
          </a:bodyPr>
          <a:lstStyle/>
          <a:p>
            <a:r>
              <a:rPr lang="en-US" altLang="en-US" dirty="0"/>
              <a:t>NFHS (located in Indianapolis, IN – Est. 1920):</a:t>
            </a:r>
          </a:p>
          <a:p>
            <a:pPr lvl="1"/>
            <a:r>
              <a:rPr lang="en-US" altLang="en-US" dirty="0"/>
              <a:t>National leader and advocate for high school </a:t>
            </a:r>
            <a:br>
              <a:rPr lang="en-US" altLang="en-US" dirty="0"/>
            </a:br>
            <a:r>
              <a:rPr lang="en-US" altLang="en-US" dirty="0"/>
              <a:t>athletics and performing arts programs.</a:t>
            </a:r>
          </a:p>
          <a:p>
            <a:pPr lvl="1"/>
            <a:r>
              <a:rPr lang="en-US" altLang="en-US" dirty="0"/>
              <a:t>Serves 51 state associations, 19,983 high </a:t>
            </a:r>
            <a:br>
              <a:rPr lang="en-US" altLang="en-US" dirty="0"/>
            </a:br>
            <a:r>
              <a:rPr lang="en-US" altLang="en-US" dirty="0"/>
              <a:t>schools and 12 million student participants.</a:t>
            </a:r>
          </a:p>
          <a:p>
            <a:pPr lvl="1"/>
            <a:r>
              <a:rPr lang="en-US" altLang="en-US" dirty="0"/>
              <a:t>Writes playing rules for 18 high school </a:t>
            </a:r>
            <a:br>
              <a:rPr lang="en-US" altLang="en-US" dirty="0"/>
            </a:br>
            <a:r>
              <a:rPr lang="en-US" altLang="en-US" dirty="0"/>
              <a:t>sports for boys and girls.</a:t>
            </a:r>
          </a:p>
          <a:p>
            <a:pPr lvl="1"/>
            <a:r>
              <a:rPr lang="en-US" altLang="en-US" dirty="0"/>
              <a:t>Offers online education courses for high </a:t>
            </a:r>
            <a:br>
              <a:rPr lang="en-US" altLang="en-US" dirty="0"/>
            </a:br>
            <a:r>
              <a:rPr lang="en-US" altLang="en-US" dirty="0"/>
              <a:t>school coaches, officials, parents, students and others.</a:t>
            </a:r>
          </a:p>
          <a:p>
            <a:pPr lvl="1"/>
            <a:r>
              <a:rPr lang="en-US" altLang="en-US" dirty="0"/>
              <a:t>Ensures that students have opportunity to enjoy healthy participation, achievement and good sportsmanship in education-based activities.</a:t>
            </a:r>
          </a:p>
        </p:txBody>
      </p:sp>
      <p:pic>
        <p:nvPicPr>
          <p:cNvPr id="8" name="Picture 7" descr="A map of the united states&#10;&#10;Description automatically generated">
            <a:extLst>
              <a:ext uri="{FF2B5EF4-FFF2-40B4-BE49-F238E27FC236}">
                <a16:creationId xmlns:a16="http://schemas.microsoft.com/office/drawing/2014/main" id="{03BABACF-FEAD-9FCC-5C46-1FA3FA72C3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0957" y="2357542"/>
            <a:ext cx="4572222" cy="2288016"/>
          </a:xfrm>
          <a:prstGeom prst="rect">
            <a:avLst/>
          </a:prstGeom>
        </p:spPr>
      </p:pic>
    </p:spTree>
    <p:extLst>
      <p:ext uri="{BB962C8B-B14F-4D97-AF65-F5344CB8AC3E}">
        <p14:creationId xmlns:p14="http://schemas.microsoft.com/office/powerpoint/2010/main" val="21583842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A0FE2-4C4B-3832-60EC-581C6D45D866}"/>
              </a:ext>
            </a:extLst>
          </p:cNvPr>
          <p:cNvSpPr>
            <a:spLocks noGrp="1"/>
          </p:cNvSpPr>
          <p:nvPr>
            <p:ph type="title"/>
          </p:nvPr>
        </p:nvSpPr>
        <p:spPr>
          <a:xfrm>
            <a:off x="8735209" y="1570617"/>
            <a:ext cx="2689412" cy="4227756"/>
          </a:xfrm>
        </p:spPr>
        <p:txBody>
          <a:bodyPr>
            <a:normAutofit/>
          </a:bodyPr>
          <a:lstStyle/>
          <a:p>
            <a:r>
              <a:rPr lang="en-US" dirty="0"/>
              <a:t>PENALTY KICK </a:t>
            </a:r>
            <a:br>
              <a:rPr lang="en-US" dirty="0"/>
            </a:br>
            <a:r>
              <a:rPr lang="en-US" dirty="0"/>
              <a:t>RULE 14  Penalty Chart</a:t>
            </a:r>
          </a:p>
        </p:txBody>
      </p:sp>
      <p:pic>
        <p:nvPicPr>
          <p:cNvPr id="5" name="Picture 4">
            <a:extLst>
              <a:ext uri="{FF2B5EF4-FFF2-40B4-BE49-F238E27FC236}">
                <a16:creationId xmlns:a16="http://schemas.microsoft.com/office/drawing/2014/main" id="{6F69A38F-2740-A12B-CFB8-5902694C8D5D}"/>
              </a:ext>
            </a:extLst>
          </p:cNvPr>
          <p:cNvPicPr>
            <a:picLocks noChangeAspect="1"/>
          </p:cNvPicPr>
          <p:nvPr/>
        </p:nvPicPr>
        <p:blipFill>
          <a:blip r:embed="rId3"/>
          <a:stretch>
            <a:fillRect/>
          </a:stretch>
        </p:blipFill>
        <p:spPr>
          <a:xfrm>
            <a:off x="0" y="459405"/>
            <a:ext cx="8603108" cy="5618666"/>
          </a:xfrm>
          <a:prstGeom prst="rect">
            <a:avLst/>
          </a:prstGeom>
        </p:spPr>
      </p:pic>
    </p:spTree>
    <p:extLst>
      <p:ext uri="{BB962C8B-B14F-4D97-AF65-F5344CB8AC3E}">
        <p14:creationId xmlns:p14="http://schemas.microsoft.com/office/powerpoint/2010/main" val="4057262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DDE38-E545-58F0-B946-D3686DD7798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74D82C8-9359-8240-BD66-E34101384459}"/>
              </a:ext>
            </a:extLst>
          </p:cNvPr>
          <p:cNvSpPr>
            <a:spLocks noGrp="1"/>
          </p:cNvSpPr>
          <p:nvPr>
            <p:ph type="title"/>
          </p:nvPr>
        </p:nvSpPr>
        <p:spPr>
          <a:xfrm>
            <a:off x="7249161" y="2874645"/>
            <a:ext cx="4729480" cy="1504315"/>
          </a:xfrm>
        </p:spPr>
        <p:txBody>
          <a:bodyPr anchor="ctr">
            <a:normAutofit fontScale="90000"/>
          </a:bodyPr>
          <a:lstStyle/>
          <a:p>
            <a:pPr>
              <a:defRPr/>
            </a:pPr>
            <a:r>
              <a:rPr lang="en-US" dirty="0"/>
              <a:t>2026-27 NFHS Soccer Editorial Changes</a:t>
            </a:r>
          </a:p>
        </p:txBody>
      </p:sp>
      <p:pic>
        <p:nvPicPr>
          <p:cNvPr id="4" name="Content Placeholder 3" descr="A group of women playing football&#10;&#10;AI-generated content may be incorrect.">
            <a:extLst>
              <a:ext uri="{FF2B5EF4-FFF2-40B4-BE49-F238E27FC236}">
                <a16:creationId xmlns:a16="http://schemas.microsoft.com/office/drawing/2014/main" id="{37C61F79-8458-1CC1-AA54-C5221A6BA5ED}"/>
              </a:ext>
            </a:extLst>
          </p:cNvPr>
          <p:cNvPicPr>
            <a:picLocks noGrp="1" noChangeAspect="1"/>
          </p:cNvPicPr>
          <p:nvPr>
            <p:ph idx="1"/>
          </p:nvPr>
        </p:nvPicPr>
        <p:blipFill>
          <a:blip r:embed="rId3"/>
          <a:stretch>
            <a:fillRect/>
          </a:stretch>
        </p:blipFill>
        <p:spPr>
          <a:xfrm>
            <a:off x="576976" y="1690688"/>
            <a:ext cx="6527007" cy="4351338"/>
          </a:xfrm>
          <a:noFill/>
        </p:spPr>
      </p:pic>
    </p:spTree>
    <p:extLst>
      <p:ext uri="{BB962C8B-B14F-4D97-AF65-F5344CB8AC3E}">
        <p14:creationId xmlns:p14="http://schemas.microsoft.com/office/powerpoint/2010/main" val="33759203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DEB2F-D101-A9D8-6C5F-170476F35935}"/>
              </a:ext>
            </a:extLst>
          </p:cNvPr>
          <p:cNvSpPr>
            <a:spLocks noGrp="1"/>
          </p:cNvSpPr>
          <p:nvPr>
            <p:ph type="title"/>
          </p:nvPr>
        </p:nvSpPr>
        <p:spPr>
          <a:xfrm>
            <a:off x="838200" y="424117"/>
            <a:ext cx="8491151" cy="1325563"/>
          </a:xfrm>
        </p:spPr>
        <p:txBody>
          <a:bodyPr/>
          <a:lstStyle/>
          <a:p>
            <a:r>
              <a:rPr lang="en-US" dirty="0"/>
              <a:t>PLAYER EQUIPMENT</a:t>
            </a:r>
            <a:br>
              <a:rPr lang="en-US" dirty="0"/>
            </a:br>
            <a:r>
              <a:rPr lang="en-US" dirty="0"/>
              <a:t>RULE 4-1-2</a:t>
            </a:r>
          </a:p>
        </p:txBody>
      </p:sp>
      <p:sp>
        <p:nvSpPr>
          <p:cNvPr id="3" name="Content Placeholder 2">
            <a:extLst>
              <a:ext uri="{FF2B5EF4-FFF2-40B4-BE49-F238E27FC236}">
                <a16:creationId xmlns:a16="http://schemas.microsoft.com/office/drawing/2014/main" id="{EDA9D2E4-3571-F985-365A-4559CB5D72E6}"/>
              </a:ext>
            </a:extLst>
          </p:cNvPr>
          <p:cNvSpPr>
            <a:spLocks noGrp="1"/>
          </p:cNvSpPr>
          <p:nvPr>
            <p:ph idx="1"/>
          </p:nvPr>
        </p:nvSpPr>
        <p:spPr>
          <a:xfrm>
            <a:off x="838200" y="1864953"/>
            <a:ext cx="10515600" cy="4351338"/>
          </a:xfrm>
        </p:spPr>
        <p:txBody>
          <a:bodyPr>
            <a:normAutofit/>
          </a:bodyPr>
          <a:lstStyle/>
          <a:p>
            <a:pPr marL="0" indent="0">
              <a:buNone/>
            </a:pPr>
            <a:r>
              <a:rPr lang="en-US" sz="3600" dirty="0"/>
              <a:t>All jerseys, including the goalkeeper's jersey, shall be numbered with a different, </a:t>
            </a:r>
            <a:r>
              <a:rPr lang="en-US" sz="3600" dirty="0">
                <a:solidFill>
                  <a:srgbClr val="FF0000"/>
                </a:solidFill>
              </a:rPr>
              <a:t>unique</a:t>
            </a:r>
            <a:r>
              <a:rPr lang="en-US" sz="3600" dirty="0"/>
              <a:t> Arabic number. </a:t>
            </a:r>
          </a:p>
          <a:p>
            <a:pPr marL="0" indent="0">
              <a:buNone/>
            </a:pPr>
            <a:r>
              <a:rPr lang="en-US" sz="3600" dirty="0"/>
              <a:t>If a visible number is worn on the uniform bottom, it shall be the same number as on the uniform top.</a:t>
            </a:r>
          </a:p>
          <a:p>
            <a:endParaRPr lang="en-US" sz="3600" dirty="0">
              <a:solidFill>
                <a:schemeClr val="tx1"/>
              </a:solidFill>
            </a:endParaRPr>
          </a:p>
          <a:p>
            <a:endParaRPr lang="en-US" sz="3600" dirty="0">
              <a:solidFill>
                <a:schemeClr val="tx1"/>
              </a:solidFill>
            </a:endParaRPr>
          </a:p>
        </p:txBody>
      </p:sp>
    </p:spTree>
    <p:extLst>
      <p:ext uri="{BB962C8B-B14F-4D97-AF65-F5344CB8AC3E}">
        <p14:creationId xmlns:p14="http://schemas.microsoft.com/office/powerpoint/2010/main" val="14421603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BAA40-ADE2-E80D-94AF-4EBCFCE7914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A1AE79-D8C5-22CC-D717-D0F813DF3F76}"/>
              </a:ext>
            </a:extLst>
          </p:cNvPr>
          <p:cNvSpPr>
            <a:spLocks noGrp="1"/>
          </p:cNvSpPr>
          <p:nvPr>
            <p:ph sz="half" idx="1"/>
          </p:nvPr>
        </p:nvSpPr>
        <p:spPr>
          <a:xfrm>
            <a:off x="8072281" y="1887795"/>
            <a:ext cx="3470787" cy="1858295"/>
          </a:xfrm>
        </p:spPr>
        <p:txBody>
          <a:bodyPr>
            <a:normAutofit/>
          </a:bodyPr>
          <a:lstStyle/>
          <a:p>
            <a:pPr marL="0" indent="0">
              <a:buNone/>
            </a:pPr>
            <a:r>
              <a:rPr lang="en-US" sz="3600" dirty="0"/>
              <a:t>Both teams may wear shorts of a similar color.</a:t>
            </a:r>
          </a:p>
        </p:txBody>
      </p:sp>
      <p:sp>
        <p:nvSpPr>
          <p:cNvPr id="2" name="Title 1">
            <a:extLst>
              <a:ext uri="{FF2B5EF4-FFF2-40B4-BE49-F238E27FC236}">
                <a16:creationId xmlns:a16="http://schemas.microsoft.com/office/drawing/2014/main" id="{80C63621-2757-CB44-94B9-FB75E4397387}"/>
              </a:ext>
            </a:extLst>
          </p:cNvPr>
          <p:cNvSpPr>
            <a:spLocks noGrp="1"/>
          </p:cNvSpPr>
          <p:nvPr>
            <p:ph type="title"/>
          </p:nvPr>
        </p:nvSpPr>
        <p:spPr/>
        <p:txBody>
          <a:bodyPr/>
          <a:lstStyle/>
          <a:p>
            <a:r>
              <a:rPr lang="en-US" dirty="0"/>
              <a:t>PLAYER EQUIPMENT</a:t>
            </a:r>
            <a:br>
              <a:rPr lang="en-US" dirty="0"/>
            </a:br>
            <a:r>
              <a:rPr lang="en-US" dirty="0"/>
              <a:t>RULE 4-3-3</a:t>
            </a:r>
          </a:p>
        </p:txBody>
      </p:sp>
      <p:pic>
        <p:nvPicPr>
          <p:cNvPr id="5" name="Picture 4">
            <a:extLst>
              <a:ext uri="{FF2B5EF4-FFF2-40B4-BE49-F238E27FC236}">
                <a16:creationId xmlns:a16="http://schemas.microsoft.com/office/drawing/2014/main" id="{B7B332F1-CF97-3A6C-0993-36D2EBB77E88}"/>
              </a:ext>
            </a:extLst>
          </p:cNvPr>
          <p:cNvPicPr>
            <a:picLocks noChangeAspect="1"/>
          </p:cNvPicPr>
          <p:nvPr/>
        </p:nvPicPr>
        <p:blipFill>
          <a:blip r:embed="rId3"/>
          <a:stretch>
            <a:fillRect/>
          </a:stretch>
        </p:blipFill>
        <p:spPr>
          <a:xfrm>
            <a:off x="899493" y="1690688"/>
            <a:ext cx="7074468" cy="4272264"/>
          </a:xfrm>
          <a:prstGeom prst="rect">
            <a:avLst/>
          </a:prstGeom>
        </p:spPr>
      </p:pic>
    </p:spTree>
    <p:extLst>
      <p:ext uri="{BB962C8B-B14F-4D97-AF65-F5344CB8AC3E}">
        <p14:creationId xmlns:p14="http://schemas.microsoft.com/office/powerpoint/2010/main" val="12739363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5A544-C7F8-3DE5-5D8D-1AFC3A4940E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149C40C-5EFA-7BF0-D444-5A6CC056C95D}"/>
              </a:ext>
            </a:extLst>
          </p:cNvPr>
          <p:cNvSpPr>
            <a:spLocks noGrp="1"/>
          </p:cNvSpPr>
          <p:nvPr>
            <p:ph type="title"/>
          </p:nvPr>
        </p:nvSpPr>
        <p:spPr>
          <a:xfrm>
            <a:off x="5135881" y="2173922"/>
            <a:ext cx="5227320" cy="2510155"/>
          </a:xfrm>
        </p:spPr>
        <p:txBody>
          <a:bodyPr>
            <a:normAutofit/>
          </a:bodyPr>
          <a:lstStyle/>
          <a:p>
            <a:pPr>
              <a:defRPr/>
            </a:pPr>
            <a:r>
              <a:rPr lang="en-US" dirty="0"/>
              <a:t>2026-27 NFHS Soccer Points of Emphasis</a:t>
            </a:r>
          </a:p>
        </p:txBody>
      </p:sp>
      <p:pic>
        <p:nvPicPr>
          <p:cNvPr id="4" name="Content Placeholder 3" descr="A group of men playing football&#10;&#10;AI-generated content may be incorrect.">
            <a:extLst>
              <a:ext uri="{FF2B5EF4-FFF2-40B4-BE49-F238E27FC236}">
                <a16:creationId xmlns:a16="http://schemas.microsoft.com/office/drawing/2014/main" id="{E8895E67-A0E4-2A59-C83F-0A54051AAFEC}"/>
              </a:ext>
            </a:extLst>
          </p:cNvPr>
          <p:cNvPicPr>
            <a:picLocks noGrp="1" noChangeAspect="1"/>
          </p:cNvPicPr>
          <p:nvPr>
            <p:ph idx="1"/>
          </p:nvPr>
        </p:nvPicPr>
        <p:blipFill>
          <a:blip r:embed="rId3"/>
          <a:stretch>
            <a:fillRect/>
          </a:stretch>
        </p:blipFill>
        <p:spPr>
          <a:xfrm rot="16200000">
            <a:off x="-228756" y="1276508"/>
            <a:ext cx="5468300" cy="3645533"/>
          </a:xfrm>
        </p:spPr>
      </p:pic>
    </p:spTree>
    <p:extLst>
      <p:ext uri="{BB962C8B-B14F-4D97-AF65-F5344CB8AC3E}">
        <p14:creationId xmlns:p14="http://schemas.microsoft.com/office/powerpoint/2010/main" val="42515573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C2329-E7C5-514B-86E2-9CFB91C192CC}"/>
              </a:ext>
            </a:extLst>
          </p:cNvPr>
          <p:cNvSpPr>
            <a:spLocks noGrp="1"/>
          </p:cNvSpPr>
          <p:nvPr>
            <p:ph type="title"/>
          </p:nvPr>
        </p:nvSpPr>
        <p:spPr>
          <a:xfrm>
            <a:off x="838201" y="365125"/>
            <a:ext cx="8197158" cy="1325563"/>
          </a:xfrm>
        </p:spPr>
        <p:txBody>
          <a:bodyPr>
            <a:normAutofit/>
          </a:bodyPr>
          <a:lstStyle/>
          <a:p>
            <a:r>
              <a:rPr lang="en-US" dirty="0"/>
              <a:t>PROPERLY MARKED FIELDS</a:t>
            </a:r>
          </a:p>
        </p:txBody>
      </p:sp>
      <p:sp>
        <p:nvSpPr>
          <p:cNvPr id="3" name="Content Placeholder 2">
            <a:extLst>
              <a:ext uri="{FF2B5EF4-FFF2-40B4-BE49-F238E27FC236}">
                <a16:creationId xmlns:a16="http://schemas.microsoft.com/office/drawing/2014/main" id="{92672380-6015-8E49-FA61-1E8E879DA476}"/>
              </a:ext>
            </a:extLst>
          </p:cNvPr>
          <p:cNvSpPr>
            <a:spLocks noGrp="1"/>
          </p:cNvSpPr>
          <p:nvPr>
            <p:ph idx="1"/>
          </p:nvPr>
        </p:nvSpPr>
        <p:spPr>
          <a:xfrm>
            <a:off x="5368413" y="1456474"/>
            <a:ext cx="6440129" cy="4720489"/>
          </a:xfrm>
        </p:spPr>
        <p:txBody>
          <a:bodyPr>
            <a:normAutofit fontScale="85000" lnSpcReduction="20000"/>
          </a:bodyPr>
          <a:lstStyle/>
          <a:p>
            <a:pPr marL="0" marR="0">
              <a:lnSpc>
                <a:spcPct val="107000"/>
              </a:lnSpc>
              <a:spcBef>
                <a:spcPts val="0"/>
              </a:spcBef>
              <a:spcAft>
                <a:spcPts val="0"/>
              </a:spcAft>
            </a:pPr>
            <a:r>
              <a:rPr lang="en-US" sz="2800" kern="0" dirty="0">
                <a:effectLst/>
                <a:latin typeface="Calibri" panose="020F0502020204030204" pitchFamily="34" charset="0"/>
                <a:ea typeface="Times New Roman" panose="02020603050405020304" pitchFamily="18" charset="0"/>
                <a:cs typeface="Calibri" panose="020F0502020204030204" pitchFamily="34" charset="0"/>
              </a:rPr>
              <a:t>Administrators, coaches, and officials must prioritize proper marking of team areas and the maintenance of the 10-foot buffer around the field boundary lines.</a:t>
            </a:r>
          </a:p>
          <a:p>
            <a:pPr marL="0" marR="0">
              <a:lnSpc>
                <a:spcPct val="107000"/>
              </a:lnSpc>
              <a:spcBef>
                <a:spcPts val="0"/>
              </a:spcBef>
              <a:spcAft>
                <a:spcPts val="0"/>
              </a:spcAft>
            </a:pPr>
            <a:r>
              <a:rPr lang="en-US" sz="2800" kern="0" dirty="0">
                <a:effectLst/>
                <a:latin typeface="Calibri" panose="020F0502020204030204" pitchFamily="34" charset="0"/>
                <a:ea typeface="Times New Roman" panose="02020603050405020304" pitchFamily="18" charset="0"/>
                <a:cs typeface="Calibri" panose="020F0502020204030204" pitchFamily="34" charset="0"/>
              </a:rPr>
              <a:t>Team areas extend 10 yards from each side of the halfway line for a total length of 20 yards, set back 10 feet from the touchline.</a:t>
            </a:r>
          </a:p>
          <a:p>
            <a:pPr marL="0" marR="0">
              <a:lnSpc>
                <a:spcPct val="107000"/>
              </a:lnSpc>
              <a:spcBef>
                <a:spcPts val="0"/>
              </a:spcBef>
              <a:spcAft>
                <a:spcPts val="0"/>
              </a:spcAft>
            </a:pPr>
            <a:r>
              <a:rPr lang="en-US" sz="2800" kern="0" dirty="0">
                <a:effectLst/>
                <a:latin typeface="Calibri" panose="020F0502020204030204" pitchFamily="34" charset="0"/>
                <a:ea typeface="Times New Roman" panose="02020603050405020304" pitchFamily="18" charset="0"/>
                <a:cs typeface="Calibri" panose="020F0502020204030204" pitchFamily="34" charset="0"/>
              </a:rPr>
              <a:t>Team areas must be clearly designated and marked by a solid line. When markings are missing, officials should work with administrators or coaches to place cones as temporary boundaries.</a:t>
            </a:r>
          </a:p>
          <a:p>
            <a:pPr marL="0" marR="0">
              <a:lnSpc>
                <a:spcPct val="107000"/>
              </a:lnSpc>
              <a:spcBef>
                <a:spcPts val="0"/>
              </a:spcBef>
              <a:spcAft>
                <a:spcPts val="0"/>
              </a:spcAft>
            </a:pPr>
            <a:r>
              <a:rPr lang="en-US" sz="2800" kern="0" dirty="0">
                <a:effectLst/>
                <a:latin typeface="Calibri" panose="020F0502020204030204" pitchFamily="34" charset="0"/>
                <a:ea typeface="Times New Roman" panose="02020603050405020304" pitchFamily="18" charset="0"/>
                <a:cs typeface="Calibri" panose="020F0502020204030204" pitchFamily="34" charset="0"/>
              </a:rPr>
              <a:t>Any violations of Rule 1-5-3 must be reported to the state association.</a:t>
            </a:r>
          </a:p>
        </p:txBody>
      </p:sp>
      <p:pic>
        <p:nvPicPr>
          <p:cNvPr id="7" name="Picture 6">
            <a:extLst>
              <a:ext uri="{FF2B5EF4-FFF2-40B4-BE49-F238E27FC236}">
                <a16:creationId xmlns:a16="http://schemas.microsoft.com/office/drawing/2014/main" id="{E0ED2A46-45B5-F034-648A-8C6B5406D982}"/>
              </a:ext>
            </a:extLst>
          </p:cNvPr>
          <p:cNvPicPr>
            <a:picLocks noChangeAspect="1"/>
          </p:cNvPicPr>
          <p:nvPr/>
        </p:nvPicPr>
        <p:blipFill>
          <a:blip r:embed="rId3"/>
          <a:stretch>
            <a:fillRect/>
          </a:stretch>
        </p:blipFill>
        <p:spPr>
          <a:xfrm>
            <a:off x="907025" y="1381531"/>
            <a:ext cx="4315372" cy="4720489"/>
          </a:xfrm>
          <a:prstGeom prst="rect">
            <a:avLst/>
          </a:prstGeom>
        </p:spPr>
      </p:pic>
    </p:spTree>
    <p:extLst>
      <p:ext uri="{BB962C8B-B14F-4D97-AF65-F5344CB8AC3E}">
        <p14:creationId xmlns:p14="http://schemas.microsoft.com/office/powerpoint/2010/main" val="31035302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C2329-E7C5-514B-86E2-9CFB91C192CC}"/>
              </a:ext>
            </a:extLst>
          </p:cNvPr>
          <p:cNvSpPr>
            <a:spLocks noGrp="1"/>
          </p:cNvSpPr>
          <p:nvPr>
            <p:ph type="title"/>
          </p:nvPr>
        </p:nvSpPr>
        <p:spPr>
          <a:xfrm>
            <a:off x="838201" y="365125"/>
            <a:ext cx="8197158" cy="1325563"/>
          </a:xfrm>
        </p:spPr>
        <p:txBody>
          <a:bodyPr>
            <a:normAutofit/>
          </a:bodyPr>
          <a:lstStyle/>
          <a:p>
            <a:r>
              <a:rPr lang="en-US" dirty="0"/>
              <a:t>NFHS AUTHENTICATING </a:t>
            </a:r>
            <a:br>
              <a:rPr lang="en-US" dirty="0"/>
            </a:br>
            <a:r>
              <a:rPr lang="en-US" dirty="0"/>
              <a:t>MARK ON GAME BALLS</a:t>
            </a:r>
          </a:p>
        </p:txBody>
      </p:sp>
      <p:sp>
        <p:nvSpPr>
          <p:cNvPr id="3" name="Content Placeholder 2">
            <a:extLst>
              <a:ext uri="{FF2B5EF4-FFF2-40B4-BE49-F238E27FC236}">
                <a16:creationId xmlns:a16="http://schemas.microsoft.com/office/drawing/2014/main" id="{92672380-6015-8E49-FA61-1E8E879DA476}"/>
              </a:ext>
            </a:extLst>
          </p:cNvPr>
          <p:cNvSpPr>
            <a:spLocks noGrp="1"/>
          </p:cNvSpPr>
          <p:nvPr>
            <p:ph idx="1"/>
          </p:nvPr>
        </p:nvSpPr>
        <p:spPr>
          <a:xfrm>
            <a:off x="5407741" y="1828800"/>
            <a:ext cx="6528620" cy="4154424"/>
          </a:xfrm>
        </p:spPr>
        <p:txBody>
          <a:bodyPr>
            <a:normAutofit fontScale="77500" lnSpcReduction="20000"/>
          </a:bodyPr>
          <a:lstStyle/>
          <a:p>
            <a:pPr marL="0" marR="0">
              <a:lnSpc>
                <a:spcPct val="107000"/>
              </a:lnSpc>
              <a:spcBef>
                <a:spcPts val="0"/>
              </a:spcBef>
              <a:spcAft>
                <a:spcPts val="0"/>
              </a:spcAft>
            </a:pPr>
            <a:r>
              <a:rPr lang="en-US" sz="2800" kern="0" dirty="0">
                <a:effectLst/>
                <a:latin typeface="Calibri" panose="020F0502020204030204" pitchFamily="34" charset="0"/>
                <a:ea typeface="Times New Roman" panose="02020603050405020304" pitchFamily="18" charset="0"/>
                <a:cs typeface="Calibri" panose="020F0502020204030204" pitchFamily="34" charset="0"/>
              </a:rPr>
              <a:t>The NFHS Authenticating Mark ensures easy identification of balls used in interscholastic competitions. All such balls are required to display the NFHS Authenticating Mark.</a:t>
            </a:r>
          </a:p>
          <a:p>
            <a:pPr marL="0" marR="0">
              <a:lnSpc>
                <a:spcPct val="107000"/>
              </a:lnSpc>
              <a:spcBef>
                <a:spcPts val="0"/>
              </a:spcBef>
              <a:spcAft>
                <a:spcPts val="0"/>
              </a:spcAft>
            </a:pPr>
            <a:r>
              <a:rPr lang="en-US" sz="2800" kern="0" dirty="0">
                <a:effectLst/>
                <a:latin typeface="Calibri" panose="020F0502020204030204" pitchFamily="34" charset="0"/>
                <a:ea typeface="Times New Roman" panose="02020603050405020304" pitchFamily="18" charset="0"/>
                <a:cs typeface="Calibri" panose="020F0502020204030204" pitchFamily="34" charset="0"/>
              </a:rPr>
              <a:t>This mark helps promote a level playing field by ensuring consistency in equipment and clearly communicates that standards are being met.</a:t>
            </a:r>
          </a:p>
          <a:p>
            <a:pPr marL="0" marR="0">
              <a:lnSpc>
                <a:spcPct val="107000"/>
              </a:lnSpc>
              <a:spcBef>
                <a:spcPts val="0"/>
              </a:spcBef>
              <a:spcAft>
                <a:spcPts val="0"/>
              </a:spcAft>
            </a:pPr>
            <a:r>
              <a:rPr lang="en-US" sz="2800" kern="0" dirty="0">
                <a:effectLst/>
                <a:latin typeface="Calibri" panose="020F0502020204030204" pitchFamily="34" charset="0"/>
                <a:ea typeface="Times New Roman" panose="02020603050405020304" pitchFamily="18" charset="0"/>
                <a:cs typeface="Calibri" panose="020F0502020204030204" pitchFamily="34" charset="0"/>
              </a:rPr>
              <a:t>Administrators and coaches play a pivotal role in making sure all balls meet specifications through consistent reinforcement during pre-competition meetings.</a:t>
            </a:r>
          </a:p>
          <a:p>
            <a:pPr marL="0" marR="0">
              <a:lnSpc>
                <a:spcPct val="107000"/>
              </a:lnSpc>
              <a:spcBef>
                <a:spcPts val="0"/>
              </a:spcBef>
              <a:spcAft>
                <a:spcPts val="0"/>
              </a:spcAft>
            </a:pPr>
            <a:r>
              <a:rPr lang="en-US" sz="2800" kern="0" dirty="0">
                <a:effectLst/>
                <a:latin typeface="Calibri" panose="020F0502020204030204" pitchFamily="34" charset="0"/>
                <a:ea typeface="Times New Roman" panose="02020603050405020304" pitchFamily="18" charset="0"/>
                <a:cs typeface="Calibri" panose="020F0502020204030204" pitchFamily="34" charset="0"/>
              </a:rPr>
              <a:t>Game officials must remain vigilant and report any non-compliant balls to the state association office.</a:t>
            </a:r>
          </a:p>
        </p:txBody>
      </p:sp>
      <p:pic>
        <p:nvPicPr>
          <p:cNvPr id="7" name="Picture 6">
            <a:extLst>
              <a:ext uri="{FF2B5EF4-FFF2-40B4-BE49-F238E27FC236}">
                <a16:creationId xmlns:a16="http://schemas.microsoft.com/office/drawing/2014/main" id="{86897E40-F8EA-DB4D-0F2D-683806804A98}"/>
              </a:ext>
            </a:extLst>
          </p:cNvPr>
          <p:cNvPicPr>
            <a:picLocks noChangeAspect="1"/>
          </p:cNvPicPr>
          <p:nvPr/>
        </p:nvPicPr>
        <p:blipFill>
          <a:blip r:embed="rId3"/>
          <a:stretch>
            <a:fillRect/>
          </a:stretch>
        </p:blipFill>
        <p:spPr>
          <a:xfrm>
            <a:off x="838201" y="1749680"/>
            <a:ext cx="4401312" cy="4154424"/>
          </a:xfrm>
          <a:prstGeom prst="rect">
            <a:avLst/>
          </a:prstGeom>
        </p:spPr>
      </p:pic>
    </p:spTree>
    <p:extLst>
      <p:ext uri="{BB962C8B-B14F-4D97-AF65-F5344CB8AC3E}">
        <p14:creationId xmlns:p14="http://schemas.microsoft.com/office/powerpoint/2010/main" val="31035302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C2329-E7C5-514B-86E2-9CFB91C192CC}"/>
              </a:ext>
            </a:extLst>
          </p:cNvPr>
          <p:cNvSpPr>
            <a:spLocks noGrp="1"/>
          </p:cNvSpPr>
          <p:nvPr>
            <p:ph type="title"/>
          </p:nvPr>
        </p:nvSpPr>
        <p:spPr>
          <a:xfrm>
            <a:off x="838201" y="365125"/>
            <a:ext cx="8197158" cy="1325563"/>
          </a:xfrm>
        </p:spPr>
        <p:txBody>
          <a:bodyPr>
            <a:normAutofit/>
          </a:bodyPr>
          <a:lstStyle/>
          <a:p>
            <a:r>
              <a:rPr lang="en-US" dirty="0"/>
              <a:t>SHARED PROFESSIONALISM </a:t>
            </a:r>
            <a:br>
              <a:rPr lang="en-US" dirty="0"/>
            </a:br>
            <a:r>
              <a:rPr lang="en-US" dirty="0"/>
              <a:t>AND BENCH ACCOUNTABILITY</a:t>
            </a:r>
          </a:p>
        </p:txBody>
      </p:sp>
      <p:sp>
        <p:nvSpPr>
          <p:cNvPr id="3" name="Content Placeholder 2">
            <a:extLst>
              <a:ext uri="{FF2B5EF4-FFF2-40B4-BE49-F238E27FC236}">
                <a16:creationId xmlns:a16="http://schemas.microsoft.com/office/drawing/2014/main" id="{92672380-6015-8E49-FA61-1E8E879DA476}"/>
              </a:ext>
            </a:extLst>
          </p:cNvPr>
          <p:cNvSpPr>
            <a:spLocks noGrp="1"/>
          </p:cNvSpPr>
          <p:nvPr>
            <p:ph idx="1"/>
          </p:nvPr>
        </p:nvSpPr>
        <p:spPr>
          <a:xfrm>
            <a:off x="7187380" y="1690688"/>
            <a:ext cx="4640825" cy="4306989"/>
          </a:xfrm>
        </p:spPr>
        <p:txBody>
          <a:bodyPr>
            <a:normAutofit fontScale="92500" lnSpcReduction="20000"/>
          </a:bodyPr>
          <a:lstStyle/>
          <a:p>
            <a:pPr marL="0" marR="0">
              <a:lnSpc>
                <a:spcPct val="107000"/>
              </a:lnSpc>
              <a:spcBef>
                <a:spcPts val="0"/>
              </a:spcBef>
              <a:spcAft>
                <a:spcPts val="0"/>
              </a:spcAft>
            </a:pPr>
            <a:r>
              <a:rPr lang="en-US" sz="2800" kern="0" dirty="0">
                <a:effectLst/>
                <a:latin typeface="Calibri" panose="020F0502020204030204" pitchFamily="34" charset="0"/>
                <a:ea typeface="Times New Roman" panose="02020603050405020304" pitchFamily="18" charset="0"/>
                <a:cs typeface="Calibri" panose="020F0502020204030204" pitchFamily="34" charset="0"/>
              </a:rPr>
              <a:t>High school soccer serves as an extension of the classroom, requiring both officials and coaches to uphold the highest standards of composure and integrity.</a:t>
            </a:r>
          </a:p>
          <a:p>
            <a:pPr marL="0" marR="0">
              <a:lnSpc>
                <a:spcPct val="107000"/>
              </a:lnSpc>
              <a:spcBef>
                <a:spcPts val="0"/>
              </a:spcBef>
              <a:spcAft>
                <a:spcPts val="0"/>
              </a:spcAft>
            </a:pPr>
            <a:r>
              <a:rPr lang="en-US" sz="2800" kern="0" dirty="0">
                <a:effectLst/>
                <a:latin typeface="Calibri" panose="020F0502020204030204" pitchFamily="34" charset="0"/>
                <a:ea typeface="Times New Roman" panose="02020603050405020304" pitchFamily="18" charset="0"/>
                <a:cs typeface="Calibri" panose="020F0502020204030204" pitchFamily="34" charset="0"/>
              </a:rPr>
              <a:t>Professional communication should remain non-threatening and conversational. Raising one’s voice, displaying frustrations or acting in a provocative manner only escalates conflict</a:t>
            </a:r>
            <a:r>
              <a:rPr lang="en-US" kern="0" dirty="0">
                <a:ea typeface="Times New Roman" panose="02020603050405020304" pitchFamily="18" charset="0"/>
              </a:rPr>
              <a:t>.</a:t>
            </a:r>
            <a:endParaRPr lang="en-US" sz="2800" kern="0" dirty="0">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EE42BA38-D4FF-7175-FF75-F0D7C21684B5}"/>
              </a:ext>
            </a:extLst>
          </p:cNvPr>
          <p:cNvPicPr>
            <a:picLocks noChangeAspect="1"/>
          </p:cNvPicPr>
          <p:nvPr/>
        </p:nvPicPr>
        <p:blipFill>
          <a:blip r:embed="rId2"/>
          <a:stretch>
            <a:fillRect/>
          </a:stretch>
        </p:blipFill>
        <p:spPr>
          <a:xfrm>
            <a:off x="838201" y="1972744"/>
            <a:ext cx="6092952" cy="3541776"/>
          </a:xfrm>
          <a:prstGeom prst="rect">
            <a:avLst/>
          </a:prstGeom>
        </p:spPr>
      </p:pic>
    </p:spTree>
    <p:extLst>
      <p:ext uri="{BB962C8B-B14F-4D97-AF65-F5344CB8AC3E}">
        <p14:creationId xmlns:p14="http://schemas.microsoft.com/office/powerpoint/2010/main" val="31035302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CE9C8-68A1-710B-D216-D530A5146B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D7F154-8CA1-2990-4C34-47E5C6E174AB}"/>
              </a:ext>
            </a:extLst>
          </p:cNvPr>
          <p:cNvSpPr>
            <a:spLocks noGrp="1"/>
          </p:cNvSpPr>
          <p:nvPr>
            <p:ph type="title"/>
          </p:nvPr>
        </p:nvSpPr>
        <p:spPr>
          <a:xfrm>
            <a:off x="838201" y="365125"/>
            <a:ext cx="8197158" cy="1325563"/>
          </a:xfrm>
        </p:spPr>
        <p:txBody>
          <a:bodyPr>
            <a:normAutofit/>
          </a:bodyPr>
          <a:lstStyle/>
          <a:p>
            <a:r>
              <a:rPr lang="en-US" dirty="0"/>
              <a:t>SHARED PROFESSIONALISM </a:t>
            </a:r>
            <a:br>
              <a:rPr lang="en-US" dirty="0"/>
            </a:br>
            <a:r>
              <a:rPr lang="en-US" dirty="0"/>
              <a:t>AND BENCH ACCOUNTABILITY</a:t>
            </a:r>
          </a:p>
        </p:txBody>
      </p:sp>
      <p:sp>
        <p:nvSpPr>
          <p:cNvPr id="3" name="Content Placeholder 2">
            <a:extLst>
              <a:ext uri="{FF2B5EF4-FFF2-40B4-BE49-F238E27FC236}">
                <a16:creationId xmlns:a16="http://schemas.microsoft.com/office/drawing/2014/main" id="{281F1A24-3804-FE28-6030-FC5431BFB9E1}"/>
              </a:ext>
            </a:extLst>
          </p:cNvPr>
          <p:cNvSpPr>
            <a:spLocks noGrp="1"/>
          </p:cNvSpPr>
          <p:nvPr>
            <p:ph idx="1"/>
          </p:nvPr>
        </p:nvSpPr>
        <p:spPr>
          <a:xfrm>
            <a:off x="6617110" y="1825625"/>
            <a:ext cx="5397909" cy="4351338"/>
          </a:xfrm>
        </p:spPr>
        <p:txBody>
          <a:bodyPr>
            <a:normAutofit fontScale="92500" lnSpcReduction="20000"/>
          </a:bodyPr>
          <a:lstStyle/>
          <a:p>
            <a:pPr marL="0" marR="0">
              <a:lnSpc>
                <a:spcPct val="107000"/>
              </a:lnSpc>
              <a:spcBef>
                <a:spcPts val="0"/>
              </a:spcBef>
              <a:spcAft>
                <a:spcPts val="0"/>
              </a:spcAft>
            </a:pPr>
            <a:r>
              <a:rPr lang="en-US" sz="2800" kern="0" dirty="0">
                <a:effectLst/>
                <a:latin typeface="Calibri" panose="020F0502020204030204" pitchFamily="34" charset="0"/>
                <a:ea typeface="Times New Roman" panose="02020603050405020304" pitchFamily="18" charset="0"/>
                <a:cs typeface="Calibri" panose="020F0502020204030204" pitchFamily="34" charset="0"/>
              </a:rPr>
              <a:t>When a caution or ejection is issued, officials advise the head coach using appropriate rulebook language. Both parties share responsibility for ensuring communication remains professional.</a:t>
            </a:r>
          </a:p>
          <a:p>
            <a:pPr marL="0" marR="0">
              <a:lnSpc>
                <a:spcPct val="107000"/>
              </a:lnSpc>
              <a:spcBef>
                <a:spcPts val="0"/>
              </a:spcBef>
              <a:spcAft>
                <a:spcPts val="0"/>
              </a:spcAft>
            </a:pPr>
            <a:r>
              <a:rPr lang="en-US" sz="2800" kern="0" dirty="0">
                <a:effectLst/>
                <a:latin typeface="Calibri" panose="020F0502020204030204" pitchFamily="34" charset="0"/>
                <a:ea typeface="Times New Roman" panose="02020603050405020304" pitchFamily="18" charset="0"/>
                <a:cs typeface="Calibri" panose="020F0502020204030204" pitchFamily="34" charset="0"/>
              </a:rPr>
              <a:t>Any dissent or inappropriate conduct should be addressed firmly and professionally. Coaches are accountable for their behavior and must model emotional control and sportsmanship.</a:t>
            </a:r>
          </a:p>
        </p:txBody>
      </p:sp>
      <p:pic>
        <p:nvPicPr>
          <p:cNvPr id="6" name="Picture 5">
            <a:extLst>
              <a:ext uri="{FF2B5EF4-FFF2-40B4-BE49-F238E27FC236}">
                <a16:creationId xmlns:a16="http://schemas.microsoft.com/office/drawing/2014/main" id="{BCF358DC-616A-831B-DB2E-F7D102AC32CD}"/>
              </a:ext>
            </a:extLst>
          </p:cNvPr>
          <p:cNvPicPr>
            <a:picLocks noChangeAspect="1"/>
          </p:cNvPicPr>
          <p:nvPr/>
        </p:nvPicPr>
        <p:blipFill>
          <a:blip r:embed="rId2"/>
          <a:stretch>
            <a:fillRect/>
          </a:stretch>
        </p:blipFill>
        <p:spPr>
          <a:xfrm>
            <a:off x="739584" y="1914113"/>
            <a:ext cx="5718048" cy="3953256"/>
          </a:xfrm>
          <a:prstGeom prst="rect">
            <a:avLst/>
          </a:prstGeom>
        </p:spPr>
      </p:pic>
    </p:spTree>
    <p:extLst>
      <p:ext uri="{BB962C8B-B14F-4D97-AF65-F5344CB8AC3E}">
        <p14:creationId xmlns:p14="http://schemas.microsoft.com/office/powerpoint/2010/main" val="2630512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C2329-E7C5-514B-86E2-9CFB91C192CC}"/>
              </a:ext>
            </a:extLst>
          </p:cNvPr>
          <p:cNvSpPr>
            <a:spLocks noGrp="1"/>
          </p:cNvSpPr>
          <p:nvPr>
            <p:ph type="title"/>
          </p:nvPr>
        </p:nvSpPr>
        <p:spPr>
          <a:xfrm>
            <a:off x="838201" y="365125"/>
            <a:ext cx="8197158" cy="1325563"/>
          </a:xfrm>
        </p:spPr>
        <p:txBody>
          <a:bodyPr>
            <a:normAutofit/>
          </a:bodyPr>
          <a:lstStyle/>
          <a:p>
            <a:r>
              <a:rPr lang="en-US" dirty="0"/>
              <a:t>MANAGING GOAL </a:t>
            </a:r>
            <a:br>
              <a:rPr lang="en-US" dirty="0"/>
            </a:br>
            <a:r>
              <a:rPr lang="en-US" dirty="0"/>
              <a:t>CELEBRATIONS</a:t>
            </a:r>
          </a:p>
        </p:txBody>
      </p:sp>
      <p:sp>
        <p:nvSpPr>
          <p:cNvPr id="3" name="Content Placeholder 2">
            <a:extLst>
              <a:ext uri="{FF2B5EF4-FFF2-40B4-BE49-F238E27FC236}">
                <a16:creationId xmlns:a16="http://schemas.microsoft.com/office/drawing/2014/main" id="{92672380-6015-8E49-FA61-1E8E879DA476}"/>
              </a:ext>
            </a:extLst>
          </p:cNvPr>
          <p:cNvSpPr>
            <a:spLocks noGrp="1"/>
          </p:cNvSpPr>
          <p:nvPr>
            <p:ph idx="1"/>
          </p:nvPr>
        </p:nvSpPr>
        <p:spPr>
          <a:xfrm>
            <a:off x="5083278" y="1690688"/>
            <a:ext cx="6646606" cy="4361665"/>
          </a:xfrm>
        </p:spPr>
        <p:txBody>
          <a:bodyPr>
            <a:normAutofit/>
          </a:bodyPr>
          <a:lstStyle/>
          <a:p>
            <a:pPr marL="0" marR="0">
              <a:lnSpc>
                <a:spcPct val="107000"/>
              </a:lnSpc>
              <a:spcBef>
                <a:spcPts val="0"/>
              </a:spcBef>
              <a:spcAft>
                <a:spcPts val="0"/>
              </a:spcAft>
            </a:pPr>
            <a:r>
              <a:rPr lang="en-US" sz="2800" kern="0" dirty="0">
                <a:effectLst/>
                <a:latin typeface="Calibri" panose="020F0502020204030204" pitchFamily="34" charset="0"/>
                <a:ea typeface="Times New Roman" panose="02020603050405020304" pitchFamily="18" charset="0"/>
                <a:cs typeface="Calibri" panose="020F0502020204030204" pitchFamily="34" charset="0"/>
              </a:rPr>
              <a:t>Celebrating after scoring a goal is an integral part of soccer. Reacting with joy is permissible provided it is not excessive and not accompanied by taunting.</a:t>
            </a:r>
          </a:p>
          <a:p>
            <a:pPr marL="0" marR="0">
              <a:lnSpc>
                <a:spcPct val="107000"/>
              </a:lnSpc>
              <a:spcBef>
                <a:spcPts val="0"/>
              </a:spcBef>
              <a:spcAft>
                <a:spcPts val="0"/>
              </a:spcAft>
            </a:pPr>
            <a:r>
              <a:rPr lang="en-US" sz="2800" kern="0" dirty="0">
                <a:effectLst/>
                <a:latin typeface="Calibri" panose="020F0502020204030204" pitchFamily="34" charset="0"/>
                <a:ea typeface="Times New Roman" panose="02020603050405020304" pitchFamily="18" charset="0"/>
                <a:cs typeface="Calibri" panose="020F0502020204030204" pitchFamily="34" charset="0"/>
              </a:rPr>
              <a:t>Players are allowed to celebrate and may leave the field momentarily, provided they make a prompt return to the playing field. Rehearsed or choreographed celebrations should be discouraged.</a:t>
            </a:r>
          </a:p>
        </p:txBody>
      </p:sp>
      <p:pic>
        <p:nvPicPr>
          <p:cNvPr id="6" name="Picture 5">
            <a:extLst>
              <a:ext uri="{FF2B5EF4-FFF2-40B4-BE49-F238E27FC236}">
                <a16:creationId xmlns:a16="http://schemas.microsoft.com/office/drawing/2014/main" id="{6BD96E19-1B33-D23E-47BD-D72DD3D3BA47}"/>
              </a:ext>
            </a:extLst>
          </p:cNvPr>
          <p:cNvPicPr>
            <a:picLocks noChangeAspect="1"/>
          </p:cNvPicPr>
          <p:nvPr/>
        </p:nvPicPr>
        <p:blipFill>
          <a:blip r:embed="rId2"/>
          <a:stretch>
            <a:fillRect/>
          </a:stretch>
        </p:blipFill>
        <p:spPr>
          <a:xfrm>
            <a:off x="911795" y="1690688"/>
            <a:ext cx="3906011" cy="4361665"/>
          </a:xfrm>
          <a:prstGeom prst="rect">
            <a:avLst/>
          </a:prstGeom>
        </p:spPr>
      </p:pic>
    </p:spTree>
    <p:extLst>
      <p:ext uri="{BB962C8B-B14F-4D97-AF65-F5344CB8AC3E}">
        <p14:creationId xmlns:p14="http://schemas.microsoft.com/office/powerpoint/2010/main" val="3103530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5E145-B9CD-4342-A82E-FEC53A18BBF8}"/>
              </a:ext>
            </a:extLst>
          </p:cNvPr>
          <p:cNvSpPr>
            <a:spLocks noGrp="1"/>
          </p:cNvSpPr>
          <p:nvPr>
            <p:ph type="title"/>
          </p:nvPr>
        </p:nvSpPr>
        <p:spPr>
          <a:xfrm>
            <a:off x="838200" y="365125"/>
            <a:ext cx="8491151" cy="1325563"/>
          </a:xfrm>
        </p:spPr>
        <p:txBody>
          <a:bodyPr/>
          <a:lstStyle/>
          <a:p>
            <a:r>
              <a:rPr lang="en-US" dirty="0"/>
              <a:t>NFHS Rules Review Committee</a:t>
            </a:r>
          </a:p>
        </p:txBody>
      </p:sp>
      <p:sp>
        <p:nvSpPr>
          <p:cNvPr id="22531" name="Content Placeholder 2">
            <a:extLst>
              <a:ext uri="{FF2B5EF4-FFF2-40B4-BE49-F238E27FC236}">
                <a16:creationId xmlns:a16="http://schemas.microsoft.com/office/drawing/2014/main" id="{84B64DE9-E29E-4B13-9615-425E4B0278E0}"/>
              </a:ext>
            </a:extLst>
          </p:cNvPr>
          <p:cNvSpPr>
            <a:spLocks noGrp="1" noChangeArrowheads="1"/>
          </p:cNvSpPr>
          <p:nvPr>
            <p:ph idx="1"/>
          </p:nvPr>
        </p:nvSpPr>
        <p:spPr>
          <a:xfrm>
            <a:off x="838200" y="1825625"/>
            <a:ext cx="10515600" cy="4351338"/>
          </a:xfrm>
        </p:spPr>
        <p:txBody>
          <a:bodyPr/>
          <a:lstStyle/>
          <a:p>
            <a:r>
              <a:rPr lang="en-US" altLang="en-US" dirty="0"/>
              <a:t>The NFHS Rules Review Committee is chaired by the chief operating officer and composed of all rules editors. After each committee concludes its deliberations and has adopted its recommended changes for the subsequent year, such revisions will be evaluated </a:t>
            </a:r>
            <a:br>
              <a:rPr lang="en-US" altLang="en-US" dirty="0"/>
            </a:br>
            <a:r>
              <a:rPr lang="en-US" altLang="en-US" dirty="0"/>
              <a:t>by the Rules Review Committee.</a:t>
            </a:r>
          </a:p>
        </p:txBody>
      </p:sp>
      <p:sp>
        <p:nvSpPr>
          <p:cNvPr id="12" name="TextBox 11">
            <a:extLst>
              <a:ext uri="{FF2B5EF4-FFF2-40B4-BE49-F238E27FC236}">
                <a16:creationId xmlns:a16="http://schemas.microsoft.com/office/drawing/2014/main" id="{9141E32A-1EA8-C72D-23A4-110B4A424063}"/>
              </a:ext>
            </a:extLst>
          </p:cNvPr>
          <p:cNvSpPr txBox="1">
            <a:spLocks noChangeArrowheads="1"/>
          </p:cNvSpPr>
          <p:nvPr/>
        </p:nvSpPr>
        <p:spPr bwMode="auto">
          <a:xfrm>
            <a:off x="1180654" y="5392356"/>
            <a:ext cx="101306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1000" b="1" dirty="0">
                <a:cs typeface="Calibri" panose="020F0502020204030204" pitchFamily="34" charset="0"/>
              </a:rPr>
              <a:t>Davis Whitfield</a:t>
            </a:r>
          </a:p>
          <a:p>
            <a:pPr algn="ctr" eaLnBrk="1" hangingPunct="1">
              <a:buFontTx/>
              <a:buNone/>
            </a:pPr>
            <a:r>
              <a:rPr lang="en-US" altLang="en-US" sz="800" dirty="0">
                <a:cs typeface="Calibri" panose="020F0502020204030204" pitchFamily="34" charset="0"/>
              </a:rPr>
              <a:t>Chief Operating Officer</a:t>
            </a:r>
          </a:p>
        </p:txBody>
      </p:sp>
      <p:sp>
        <p:nvSpPr>
          <p:cNvPr id="13" name="TextBox 31">
            <a:extLst>
              <a:ext uri="{FF2B5EF4-FFF2-40B4-BE49-F238E27FC236}">
                <a16:creationId xmlns:a16="http://schemas.microsoft.com/office/drawing/2014/main" id="{9ED5F7F7-DF3C-103A-6876-377C8E4C45C7}"/>
              </a:ext>
            </a:extLst>
          </p:cNvPr>
          <p:cNvSpPr txBox="1">
            <a:spLocks noChangeArrowheads="1"/>
          </p:cNvSpPr>
          <p:nvPr/>
        </p:nvSpPr>
        <p:spPr bwMode="auto">
          <a:xfrm>
            <a:off x="4522169" y="5392356"/>
            <a:ext cx="102403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1000" b="1" dirty="0">
                <a:cs typeface="Calibri" panose="020F0502020204030204" pitchFamily="34" charset="0"/>
              </a:rPr>
              <a:t>Bob Colgate</a:t>
            </a:r>
          </a:p>
          <a:p>
            <a:pPr algn="ctr" eaLnBrk="1" hangingPunct="1">
              <a:buFontTx/>
              <a:buNone/>
            </a:pPr>
            <a:r>
              <a:rPr lang="en-US" altLang="en-US" sz="800" dirty="0">
                <a:cs typeface="Calibri" panose="020F0502020204030204" pitchFamily="34" charset="0"/>
              </a:rPr>
              <a:t>Flag Football, Football and Sports </a:t>
            </a:r>
          </a:p>
          <a:p>
            <a:pPr algn="ctr" eaLnBrk="1" hangingPunct="1">
              <a:buFontTx/>
              <a:buNone/>
            </a:pPr>
            <a:r>
              <a:rPr lang="en-US" altLang="en-US" sz="800" dirty="0">
                <a:cs typeface="Calibri" panose="020F0502020204030204" pitchFamily="34" charset="0"/>
              </a:rPr>
              <a:t>Medicine</a:t>
            </a:r>
          </a:p>
        </p:txBody>
      </p:sp>
      <p:sp>
        <p:nvSpPr>
          <p:cNvPr id="14" name="TextBox 32">
            <a:extLst>
              <a:ext uri="{FF2B5EF4-FFF2-40B4-BE49-F238E27FC236}">
                <a16:creationId xmlns:a16="http://schemas.microsoft.com/office/drawing/2014/main" id="{3E7908DC-7361-8E1A-662B-4EE5ABF7F824}"/>
              </a:ext>
            </a:extLst>
          </p:cNvPr>
          <p:cNvSpPr txBox="1">
            <a:spLocks noChangeArrowheads="1"/>
          </p:cNvSpPr>
          <p:nvPr/>
        </p:nvSpPr>
        <p:spPr bwMode="auto">
          <a:xfrm>
            <a:off x="5663233" y="5390832"/>
            <a:ext cx="99478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1000" b="1" dirty="0">
                <a:cs typeface="Calibri" panose="020F0502020204030204" pitchFamily="34" charset="0"/>
              </a:rPr>
              <a:t>Elliot Hopkins</a:t>
            </a:r>
          </a:p>
          <a:p>
            <a:pPr algn="ctr" eaLnBrk="1" hangingPunct="1">
              <a:buFontTx/>
              <a:buNone/>
            </a:pPr>
            <a:r>
              <a:rPr lang="en-US" altLang="en-US" sz="800" dirty="0">
                <a:cs typeface="Calibri" panose="020F0502020204030204" pitchFamily="34" charset="0"/>
              </a:rPr>
              <a:t>Baseball and Wrestling</a:t>
            </a:r>
          </a:p>
        </p:txBody>
      </p:sp>
      <p:sp>
        <p:nvSpPr>
          <p:cNvPr id="15" name="TextBox 33">
            <a:extLst>
              <a:ext uri="{FF2B5EF4-FFF2-40B4-BE49-F238E27FC236}">
                <a16:creationId xmlns:a16="http://schemas.microsoft.com/office/drawing/2014/main" id="{EB4E389C-9F08-EB7D-58FA-18F7472BFC8B}"/>
              </a:ext>
            </a:extLst>
          </p:cNvPr>
          <p:cNvSpPr txBox="1">
            <a:spLocks noChangeArrowheads="1"/>
          </p:cNvSpPr>
          <p:nvPr/>
        </p:nvSpPr>
        <p:spPr bwMode="auto">
          <a:xfrm>
            <a:off x="2199988" y="5390832"/>
            <a:ext cx="112546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1000" b="1" dirty="0">
                <a:cs typeface="Calibri" panose="020F0502020204030204" pitchFamily="34" charset="0"/>
              </a:rPr>
              <a:t>Lindsey Atkinson</a:t>
            </a:r>
          </a:p>
          <a:p>
            <a:pPr algn="ctr" eaLnBrk="1" hangingPunct="1">
              <a:buFontTx/>
              <a:buNone/>
            </a:pPr>
            <a:r>
              <a:rPr lang="en-US" altLang="en-US" sz="800" dirty="0">
                <a:cs typeface="Calibri" panose="020F0502020204030204" pitchFamily="34" charset="0"/>
              </a:rPr>
              <a:t>Boys &amp; Girls Lacrosse and Volleyball</a:t>
            </a:r>
          </a:p>
        </p:txBody>
      </p:sp>
      <p:sp>
        <p:nvSpPr>
          <p:cNvPr id="16" name="TextBox 34">
            <a:extLst>
              <a:ext uri="{FF2B5EF4-FFF2-40B4-BE49-F238E27FC236}">
                <a16:creationId xmlns:a16="http://schemas.microsoft.com/office/drawing/2014/main" id="{1977471D-D561-6F75-EF53-AF5030004DCF}"/>
              </a:ext>
            </a:extLst>
          </p:cNvPr>
          <p:cNvSpPr txBox="1">
            <a:spLocks noChangeArrowheads="1"/>
          </p:cNvSpPr>
          <p:nvPr/>
        </p:nvSpPr>
        <p:spPr bwMode="auto">
          <a:xfrm>
            <a:off x="3266881" y="5381691"/>
            <a:ext cx="125528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1000" b="1" dirty="0">
                <a:cs typeface="Calibri" panose="020F0502020204030204" pitchFamily="34" charset="0"/>
              </a:rPr>
              <a:t>Julie Cochran</a:t>
            </a:r>
          </a:p>
          <a:p>
            <a:pPr algn="ctr" eaLnBrk="1" hangingPunct="1">
              <a:buFontTx/>
              <a:buNone/>
            </a:pPr>
            <a:r>
              <a:rPr lang="en-US" altLang="en-US" sz="800" dirty="0">
                <a:cs typeface="Calibri" panose="020F0502020204030204" pitchFamily="34" charset="0"/>
              </a:rPr>
              <a:t>Cross Country, Soccer and Track &amp; Field</a:t>
            </a:r>
          </a:p>
        </p:txBody>
      </p:sp>
      <p:sp>
        <p:nvSpPr>
          <p:cNvPr id="17" name="TextBox 35">
            <a:extLst>
              <a:ext uri="{FF2B5EF4-FFF2-40B4-BE49-F238E27FC236}">
                <a16:creationId xmlns:a16="http://schemas.microsoft.com/office/drawing/2014/main" id="{59FB4A69-8602-5C2C-DB57-59DCAE9975BD}"/>
              </a:ext>
            </a:extLst>
          </p:cNvPr>
          <p:cNvSpPr txBox="1">
            <a:spLocks noChangeArrowheads="1"/>
          </p:cNvSpPr>
          <p:nvPr/>
        </p:nvSpPr>
        <p:spPr bwMode="auto">
          <a:xfrm>
            <a:off x="7877974" y="5392355"/>
            <a:ext cx="10069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1000" b="1" dirty="0">
                <a:cs typeface="Calibri" panose="020F0502020204030204" pitchFamily="34" charset="0"/>
              </a:rPr>
              <a:t>Dan Schuster</a:t>
            </a:r>
          </a:p>
          <a:p>
            <a:pPr algn="ctr" eaLnBrk="1" hangingPunct="1">
              <a:buFontTx/>
              <a:buNone/>
            </a:pPr>
            <a:r>
              <a:rPr lang="en-US" altLang="en-US" sz="800" dirty="0">
                <a:cs typeface="Calibri" panose="020F0502020204030204" pitchFamily="34" charset="0"/>
              </a:rPr>
              <a:t>Ice Hockey</a:t>
            </a:r>
          </a:p>
        </p:txBody>
      </p:sp>
      <p:sp>
        <p:nvSpPr>
          <p:cNvPr id="18" name="TextBox 36">
            <a:extLst>
              <a:ext uri="{FF2B5EF4-FFF2-40B4-BE49-F238E27FC236}">
                <a16:creationId xmlns:a16="http://schemas.microsoft.com/office/drawing/2014/main" id="{0677387E-39D2-286B-CF4A-56BE0B6D91A6}"/>
              </a:ext>
            </a:extLst>
          </p:cNvPr>
          <p:cNvSpPr txBox="1">
            <a:spLocks noChangeArrowheads="1"/>
          </p:cNvSpPr>
          <p:nvPr/>
        </p:nvSpPr>
        <p:spPr bwMode="auto">
          <a:xfrm>
            <a:off x="10186567" y="5392355"/>
            <a:ext cx="10207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1000" b="1" dirty="0">
                <a:cs typeface="Calibri" panose="020F0502020204030204" pitchFamily="34" charset="0"/>
              </a:rPr>
              <a:t>Chris Paulson</a:t>
            </a:r>
          </a:p>
          <a:p>
            <a:pPr algn="ctr" eaLnBrk="1" hangingPunct="1">
              <a:buFontTx/>
              <a:buNone/>
            </a:pPr>
            <a:r>
              <a:rPr lang="en-US" altLang="en-US" sz="800" dirty="0">
                <a:cs typeface="Calibri" panose="020F0502020204030204" pitchFamily="34" charset="0"/>
              </a:rPr>
              <a:t>Spirit</a:t>
            </a:r>
          </a:p>
        </p:txBody>
      </p:sp>
      <p:sp>
        <p:nvSpPr>
          <p:cNvPr id="19" name="TextBox 36">
            <a:extLst>
              <a:ext uri="{FF2B5EF4-FFF2-40B4-BE49-F238E27FC236}">
                <a16:creationId xmlns:a16="http://schemas.microsoft.com/office/drawing/2014/main" id="{87F85622-FF10-6BA2-48C7-DF9A26137B55}"/>
              </a:ext>
            </a:extLst>
          </p:cNvPr>
          <p:cNvSpPr txBox="1">
            <a:spLocks noChangeArrowheads="1"/>
          </p:cNvSpPr>
          <p:nvPr/>
        </p:nvSpPr>
        <p:spPr bwMode="auto">
          <a:xfrm>
            <a:off x="8983391" y="5372551"/>
            <a:ext cx="111208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1000" b="1" dirty="0">
                <a:cs typeface="Calibri" panose="020F0502020204030204" pitchFamily="34" charset="0"/>
              </a:rPr>
              <a:t>Sandy Searcy</a:t>
            </a:r>
          </a:p>
          <a:p>
            <a:pPr algn="ctr" eaLnBrk="1" hangingPunct="1">
              <a:buFontTx/>
              <a:buNone/>
            </a:pPr>
            <a:r>
              <a:rPr lang="en-US" altLang="en-US" sz="800" dirty="0">
                <a:cs typeface="Calibri" panose="020F0502020204030204" pitchFamily="34" charset="0"/>
              </a:rPr>
              <a:t>Softball, Swimming &amp; Diving and Water Polo</a:t>
            </a:r>
          </a:p>
        </p:txBody>
      </p:sp>
      <p:pic>
        <p:nvPicPr>
          <p:cNvPr id="20" name="Picture 19">
            <a:extLst>
              <a:ext uri="{FF2B5EF4-FFF2-40B4-BE49-F238E27FC236}">
                <a16:creationId xmlns:a16="http://schemas.microsoft.com/office/drawing/2014/main" id="{47C0FF25-DBFC-C7A4-8F8F-ED168BEF5A98}"/>
              </a:ext>
            </a:extLst>
          </p:cNvPr>
          <p:cNvPicPr preferRelativeResize="0">
            <a:picLocks/>
          </p:cNvPicPr>
          <p:nvPr/>
        </p:nvPicPr>
        <p:blipFill rotWithShape="1">
          <a:blip r:embed="rId3"/>
          <a:srcRect l="18674" t="8685" r="18758" b="32554"/>
          <a:stretch/>
        </p:blipFill>
        <p:spPr>
          <a:xfrm>
            <a:off x="2282393" y="4131222"/>
            <a:ext cx="1009106" cy="1184603"/>
          </a:xfrm>
          <a:prstGeom prst="rect">
            <a:avLst/>
          </a:prstGeom>
          <a:ln w="6350">
            <a:solidFill>
              <a:schemeClr val="tx1"/>
            </a:solidFill>
          </a:ln>
        </p:spPr>
      </p:pic>
      <p:pic>
        <p:nvPicPr>
          <p:cNvPr id="21" name="Picture 20">
            <a:extLst>
              <a:ext uri="{FF2B5EF4-FFF2-40B4-BE49-F238E27FC236}">
                <a16:creationId xmlns:a16="http://schemas.microsoft.com/office/drawing/2014/main" id="{06F5762F-A20D-8CD6-547F-3C80DDC454E9}"/>
              </a:ext>
            </a:extLst>
          </p:cNvPr>
          <p:cNvPicPr>
            <a:picLocks noChangeAspect="1"/>
          </p:cNvPicPr>
          <p:nvPr/>
        </p:nvPicPr>
        <p:blipFill rotWithShape="1">
          <a:blip r:embed="rId4"/>
          <a:srcRect l="19901" t="11034" r="20603" b="33192"/>
          <a:stretch/>
        </p:blipFill>
        <p:spPr>
          <a:xfrm>
            <a:off x="3401871" y="4129809"/>
            <a:ext cx="1011451" cy="1185212"/>
          </a:xfrm>
          <a:prstGeom prst="rect">
            <a:avLst/>
          </a:prstGeom>
          <a:ln w="6350">
            <a:solidFill>
              <a:schemeClr val="tx1"/>
            </a:solidFill>
          </a:ln>
        </p:spPr>
      </p:pic>
      <p:pic>
        <p:nvPicPr>
          <p:cNvPr id="22" name="Picture 21">
            <a:extLst>
              <a:ext uri="{FF2B5EF4-FFF2-40B4-BE49-F238E27FC236}">
                <a16:creationId xmlns:a16="http://schemas.microsoft.com/office/drawing/2014/main" id="{C4BC4EBB-CE05-C4D7-781C-0C641BC70A32}"/>
              </a:ext>
            </a:extLst>
          </p:cNvPr>
          <p:cNvPicPr>
            <a:picLocks noChangeAspect="1"/>
          </p:cNvPicPr>
          <p:nvPr/>
        </p:nvPicPr>
        <p:blipFill rotWithShape="1">
          <a:blip r:embed="rId5"/>
          <a:srcRect l="19270" t="7126" r="18062" b="34290"/>
          <a:stretch/>
        </p:blipFill>
        <p:spPr>
          <a:xfrm>
            <a:off x="4522169" y="4131221"/>
            <a:ext cx="1013068" cy="1183800"/>
          </a:xfrm>
          <a:prstGeom prst="rect">
            <a:avLst/>
          </a:prstGeom>
          <a:ln w="6350">
            <a:solidFill>
              <a:schemeClr val="tx1"/>
            </a:solidFill>
          </a:ln>
        </p:spPr>
      </p:pic>
      <p:pic>
        <p:nvPicPr>
          <p:cNvPr id="23" name="Picture 22">
            <a:extLst>
              <a:ext uri="{FF2B5EF4-FFF2-40B4-BE49-F238E27FC236}">
                <a16:creationId xmlns:a16="http://schemas.microsoft.com/office/drawing/2014/main" id="{77F38DCE-1126-8051-7C33-B85F512B3709}"/>
              </a:ext>
            </a:extLst>
          </p:cNvPr>
          <p:cNvPicPr>
            <a:picLocks noChangeAspect="1"/>
          </p:cNvPicPr>
          <p:nvPr/>
        </p:nvPicPr>
        <p:blipFill rotWithShape="1">
          <a:blip r:embed="rId6"/>
          <a:srcRect l="15069" t="9376" r="20592" b="30382"/>
          <a:stretch/>
        </p:blipFill>
        <p:spPr>
          <a:xfrm>
            <a:off x="5641821" y="4122496"/>
            <a:ext cx="1011451" cy="1183800"/>
          </a:xfrm>
          <a:prstGeom prst="rect">
            <a:avLst/>
          </a:prstGeom>
          <a:ln w="6350">
            <a:solidFill>
              <a:schemeClr val="tx1"/>
            </a:solidFill>
          </a:ln>
        </p:spPr>
      </p:pic>
      <p:pic>
        <p:nvPicPr>
          <p:cNvPr id="24" name="Picture 23">
            <a:extLst>
              <a:ext uri="{FF2B5EF4-FFF2-40B4-BE49-F238E27FC236}">
                <a16:creationId xmlns:a16="http://schemas.microsoft.com/office/drawing/2014/main" id="{DBBAD543-06EC-C098-B077-CDE72E1BDCF7}"/>
              </a:ext>
            </a:extLst>
          </p:cNvPr>
          <p:cNvPicPr>
            <a:picLocks noChangeAspect="1"/>
          </p:cNvPicPr>
          <p:nvPr/>
        </p:nvPicPr>
        <p:blipFill rotWithShape="1">
          <a:blip r:embed="rId7"/>
          <a:srcRect l="23646" t="7585" r="20432" b="39991"/>
          <a:stretch/>
        </p:blipFill>
        <p:spPr>
          <a:xfrm>
            <a:off x="7879579" y="4121083"/>
            <a:ext cx="1011451" cy="1185213"/>
          </a:xfrm>
          <a:prstGeom prst="rect">
            <a:avLst/>
          </a:prstGeom>
        </p:spPr>
      </p:pic>
      <p:pic>
        <p:nvPicPr>
          <p:cNvPr id="25" name="Picture 24">
            <a:extLst>
              <a:ext uri="{FF2B5EF4-FFF2-40B4-BE49-F238E27FC236}">
                <a16:creationId xmlns:a16="http://schemas.microsoft.com/office/drawing/2014/main" id="{519A23F4-16DE-87F9-2D1E-CECDADEF42D4}"/>
              </a:ext>
            </a:extLst>
          </p:cNvPr>
          <p:cNvPicPr>
            <a:picLocks noChangeAspect="1"/>
          </p:cNvPicPr>
          <p:nvPr/>
        </p:nvPicPr>
        <p:blipFill rotWithShape="1">
          <a:blip r:embed="rId8"/>
          <a:srcRect l="21031" t="8525" r="18381" b="34676"/>
          <a:stretch/>
        </p:blipFill>
        <p:spPr>
          <a:xfrm>
            <a:off x="9033073" y="4129809"/>
            <a:ext cx="1011451" cy="1185212"/>
          </a:xfrm>
          <a:prstGeom prst="rect">
            <a:avLst/>
          </a:prstGeom>
          <a:ln w="6350">
            <a:solidFill>
              <a:schemeClr val="tx1"/>
            </a:solidFill>
          </a:ln>
        </p:spPr>
      </p:pic>
      <p:pic>
        <p:nvPicPr>
          <p:cNvPr id="27" name="Picture 26">
            <a:extLst>
              <a:ext uri="{FF2B5EF4-FFF2-40B4-BE49-F238E27FC236}">
                <a16:creationId xmlns:a16="http://schemas.microsoft.com/office/drawing/2014/main" id="{7435D445-BD7C-DC27-20D9-0D517D5FDB81}"/>
              </a:ext>
            </a:extLst>
          </p:cNvPr>
          <p:cNvPicPr>
            <a:picLocks/>
          </p:cNvPicPr>
          <p:nvPr/>
        </p:nvPicPr>
        <p:blipFill rotWithShape="1">
          <a:blip r:embed="rId9"/>
          <a:srcRect l="23095" t="9673" r="21212" b="38058"/>
          <a:stretch/>
        </p:blipFill>
        <p:spPr>
          <a:xfrm>
            <a:off x="1180654" y="4131222"/>
            <a:ext cx="1009106" cy="1183799"/>
          </a:xfrm>
          <a:prstGeom prst="rect">
            <a:avLst/>
          </a:prstGeom>
          <a:ln w="6350">
            <a:solidFill>
              <a:schemeClr val="tx1"/>
            </a:solidFill>
          </a:ln>
        </p:spPr>
      </p:pic>
      <p:sp>
        <p:nvSpPr>
          <p:cNvPr id="28" name="TextBox 36">
            <a:extLst>
              <a:ext uri="{FF2B5EF4-FFF2-40B4-BE49-F238E27FC236}">
                <a16:creationId xmlns:a16="http://schemas.microsoft.com/office/drawing/2014/main" id="{AE7F0B6B-722C-6E7E-1DBB-3BD2B983A4B9}"/>
              </a:ext>
            </a:extLst>
          </p:cNvPr>
          <p:cNvSpPr txBox="1">
            <a:spLocks noChangeArrowheads="1"/>
          </p:cNvSpPr>
          <p:nvPr/>
        </p:nvSpPr>
        <p:spPr bwMode="auto">
          <a:xfrm>
            <a:off x="6706628" y="5392356"/>
            <a:ext cx="111167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1000" b="1" dirty="0">
                <a:cs typeface="Calibri" panose="020F0502020204030204" pitchFamily="34" charset="0"/>
              </a:rPr>
              <a:t>Monica Maxwell</a:t>
            </a:r>
          </a:p>
          <a:p>
            <a:pPr algn="ctr" eaLnBrk="1" hangingPunct="1">
              <a:buFontTx/>
              <a:buNone/>
            </a:pPr>
            <a:r>
              <a:rPr lang="en-US" altLang="en-US" sz="800" dirty="0">
                <a:cs typeface="Calibri" panose="020F0502020204030204" pitchFamily="34" charset="0"/>
              </a:rPr>
              <a:t>Basketball, Field Hockey and Girls Gymnastics</a:t>
            </a:r>
          </a:p>
        </p:txBody>
      </p:sp>
      <p:pic>
        <p:nvPicPr>
          <p:cNvPr id="29" name="Picture 28">
            <a:extLst>
              <a:ext uri="{FF2B5EF4-FFF2-40B4-BE49-F238E27FC236}">
                <a16:creationId xmlns:a16="http://schemas.microsoft.com/office/drawing/2014/main" id="{7F243422-8535-CD99-DA19-9047C102C823}"/>
              </a:ext>
            </a:extLst>
          </p:cNvPr>
          <p:cNvPicPr>
            <a:picLocks noChangeAspect="1"/>
          </p:cNvPicPr>
          <p:nvPr/>
        </p:nvPicPr>
        <p:blipFill rotWithShape="1">
          <a:blip r:embed="rId10"/>
          <a:srcRect l="18980" t="10686" r="20632" b="32703"/>
          <a:stretch/>
        </p:blipFill>
        <p:spPr>
          <a:xfrm>
            <a:off x="6759897" y="4121084"/>
            <a:ext cx="1011451" cy="1185212"/>
          </a:xfrm>
          <a:prstGeom prst="rect">
            <a:avLst/>
          </a:prstGeom>
          <a:ln w="6350">
            <a:solidFill>
              <a:schemeClr val="tx1"/>
            </a:solidFill>
          </a:ln>
        </p:spPr>
      </p:pic>
      <p:sp>
        <p:nvSpPr>
          <p:cNvPr id="3" name="Rectangle 2">
            <a:extLst>
              <a:ext uri="{FF2B5EF4-FFF2-40B4-BE49-F238E27FC236}">
                <a16:creationId xmlns:a16="http://schemas.microsoft.com/office/drawing/2014/main" id="{2501ED8E-6029-D20E-6853-17519B133E3A}"/>
              </a:ext>
            </a:extLst>
          </p:cNvPr>
          <p:cNvSpPr/>
          <p:nvPr/>
        </p:nvSpPr>
        <p:spPr>
          <a:xfrm>
            <a:off x="10199940" y="4121083"/>
            <a:ext cx="1014984" cy="1193938"/>
          </a:xfrm>
          <a:prstGeom prst="rect">
            <a:avLst/>
          </a:prstGeom>
          <a:blipFill dpi="0" rotWithShape="1">
            <a:blip r:embed="rId11">
              <a:extLst>
                <a:ext uri="{28A0092B-C50C-407E-A947-70E740481C1C}">
                  <a14:useLocalDpi xmlns:a14="http://schemas.microsoft.com/office/drawing/2010/main" val="0"/>
                </a:ext>
              </a:extLst>
            </a:blip>
            <a:srcRect/>
            <a:stretch>
              <a:fillRect l="-41783" t="-19093" r="-38229" b="-72193"/>
            </a:stretch>
          </a:blip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42331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F91C1-85AF-15BF-3A67-E1C1B12E2B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BB6FD8-7D87-C5E1-8A53-54A984114E5E}"/>
              </a:ext>
            </a:extLst>
          </p:cNvPr>
          <p:cNvSpPr>
            <a:spLocks noGrp="1"/>
          </p:cNvSpPr>
          <p:nvPr>
            <p:ph type="title"/>
          </p:nvPr>
        </p:nvSpPr>
        <p:spPr>
          <a:xfrm>
            <a:off x="838201" y="365125"/>
            <a:ext cx="8197158" cy="1325563"/>
          </a:xfrm>
        </p:spPr>
        <p:txBody>
          <a:bodyPr>
            <a:normAutofit/>
          </a:bodyPr>
          <a:lstStyle/>
          <a:p>
            <a:r>
              <a:rPr lang="en-US" dirty="0"/>
              <a:t>MANAGING GOAL </a:t>
            </a:r>
            <a:br>
              <a:rPr lang="en-US" dirty="0"/>
            </a:br>
            <a:r>
              <a:rPr lang="en-US" dirty="0"/>
              <a:t>CELEBRATIONS</a:t>
            </a:r>
          </a:p>
        </p:txBody>
      </p:sp>
      <p:sp>
        <p:nvSpPr>
          <p:cNvPr id="3" name="Content Placeholder 2">
            <a:extLst>
              <a:ext uri="{FF2B5EF4-FFF2-40B4-BE49-F238E27FC236}">
                <a16:creationId xmlns:a16="http://schemas.microsoft.com/office/drawing/2014/main" id="{463762E2-5A8E-9110-6F6B-FCCD23122127}"/>
              </a:ext>
            </a:extLst>
          </p:cNvPr>
          <p:cNvSpPr>
            <a:spLocks noGrp="1"/>
          </p:cNvSpPr>
          <p:nvPr>
            <p:ph idx="1"/>
          </p:nvPr>
        </p:nvSpPr>
        <p:spPr>
          <a:xfrm>
            <a:off x="5624052" y="1690688"/>
            <a:ext cx="6292645" cy="4486275"/>
          </a:xfrm>
        </p:spPr>
        <p:txBody>
          <a:bodyPr>
            <a:normAutofit lnSpcReduction="10000"/>
          </a:bodyPr>
          <a:lstStyle/>
          <a:p>
            <a:pPr marL="0" marR="0">
              <a:lnSpc>
                <a:spcPct val="107000"/>
              </a:lnSpc>
              <a:spcBef>
                <a:spcPts val="0"/>
              </a:spcBef>
              <a:spcAft>
                <a:spcPts val="0"/>
              </a:spcAft>
            </a:pPr>
            <a:r>
              <a:rPr lang="en-US" sz="2800" kern="0" dirty="0">
                <a:effectLst/>
                <a:latin typeface="Calibri" panose="020F0502020204030204" pitchFamily="34" charset="0"/>
                <a:ea typeface="Times New Roman" panose="02020603050405020304" pitchFamily="18" charset="0"/>
                <a:cs typeface="Calibri" panose="020F0502020204030204" pitchFamily="34" charset="0"/>
              </a:rPr>
              <a:t>The line between allowable celebration and misconduct is crossed when a player or team prevents a timely restart by delaying excessively or by taunting opponents or fans.</a:t>
            </a:r>
          </a:p>
          <a:p>
            <a:pPr marL="0" marR="0">
              <a:lnSpc>
                <a:spcPct val="107000"/>
              </a:lnSpc>
              <a:spcBef>
                <a:spcPts val="0"/>
              </a:spcBef>
              <a:spcAft>
                <a:spcPts val="0"/>
              </a:spcAft>
            </a:pPr>
            <a:r>
              <a:rPr lang="en-US" sz="2800" kern="0" dirty="0">
                <a:effectLst/>
                <a:latin typeface="Calibri" panose="020F0502020204030204" pitchFamily="34" charset="0"/>
                <a:ea typeface="Times New Roman" panose="02020603050405020304" pitchFamily="18" charset="0"/>
                <a:cs typeface="Calibri" panose="020F0502020204030204" pitchFamily="34" charset="0"/>
              </a:rPr>
              <a:t>Examples of misconduct include jumping over barriers, climbing fences, or removing one’s jersey. Any act that prohibits a timely restart is unsporting conduct and requires a caution.</a:t>
            </a:r>
          </a:p>
        </p:txBody>
      </p:sp>
      <p:pic>
        <p:nvPicPr>
          <p:cNvPr id="5" name="Picture 4">
            <a:extLst>
              <a:ext uri="{FF2B5EF4-FFF2-40B4-BE49-F238E27FC236}">
                <a16:creationId xmlns:a16="http://schemas.microsoft.com/office/drawing/2014/main" id="{2BA74B75-6E8F-4233-2815-9397088DFC9B}"/>
              </a:ext>
            </a:extLst>
          </p:cNvPr>
          <p:cNvPicPr>
            <a:picLocks noChangeAspect="1"/>
          </p:cNvPicPr>
          <p:nvPr/>
        </p:nvPicPr>
        <p:blipFill>
          <a:blip r:embed="rId2"/>
          <a:stretch>
            <a:fillRect/>
          </a:stretch>
        </p:blipFill>
        <p:spPr>
          <a:xfrm>
            <a:off x="838201" y="1656823"/>
            <a:ext cx="4475416" cy="4520140"/>
          </a:xfrm>
          <a:prstGeom prst="rect">
            <a:avLst/>
          </a:prstGeom>
        </p:spPr>
      </p:pic>
    </p:spTree>
    <p:extLst>
      <p:ext uri="{BB962C8B-B14F-4D97-AF65-F5344CB8AC3E}">
        <p14:creationId xmlns:p14="http://schemas.microsoft.com/office/powerpoint/2010/main" val="37593087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C2329-E7C5-514B-86E2-9CFB91C192CC}"/>
              </a:ext>
            </a:extLst>
          </p:cNvPr>
          <p:cNvSpPr>
            <a:spLocks noGrp="1"/>
          </p:cNvSpPr>
          <p:nvPr>
            <p:ph type="title"/>
          </p:nvPr>
        </p:nvSpPr>
        <p:spPr>
          <a:xfrm>
            <a:off x="838201" y="365125"/>
            <a:ext cx="8197158" cy="1325563"/>
          </a:xfrm>
        </p:spPr>
        <p:txBody>
          <a:bodyPr>
            <a:normAutofit/>
          </a:bodyPr>
          <a:lstStyle/>
          <a:p>
            <a:r>
              <a:rPr lang="en-US" dirty="0"/>
              <a:t>PENALTY KICK OFFENSES </a:t>
            </a:r>
            <a:br>
              <a:rPr lang="en-US" dirty="0"/>
            </a:br>
            <a:r>
              <a:rPr lang="en-US" dirty="0"/>
              <a:t>AND THE CONCEPT OF IMPACT</a:t>
            </a:r>
          </a:p>
        </p:txBody>
      </p:sp>
      <p:sp>
        <p:nvSpPr>
          <p:cNvPr id="3" name="Content Placeholder 2">
            <a:extLst>
              <a:ext uri="{FF2B5EF4-FFF2-40B4-BE49-F238E27FC236}">
                <a16:creationId xmlns:a16="http://schemas.microsoft.com/office/drawing/2014/main" id="{92672380-6015-8E49-FA61-1E8E879DA476}"/>
              </a:ext>
            </a:extLst>
          </p:cNvPr>
          <p:cNvSpPr>
            <a:spLocks noGrp="1"/>
          </p:cNvSpPr>
          <p:nvPr>
            <p:ph idx="1"/>
          </p:nvPr>
        </p:nvSpPr>
        <p:spPr>
          <a:xfrm>
            <a:off x="736600" y="1990165"/>
            <a:ext cx="10617199" cy="4186798"/>
          </a:xfrm>
        </p:spPr>
        <p:txBody>
          <a:bodyPr>
            <a:normAutofit fontScale="92500" lnSpcReduction="10000"/>
          </a:bodyPr>
          <a:lstStyle/>
          <a:p>
            <a:pPr marL="0" marR="0">
              <a:lnSpc>
                <a:spcPct val="107000"/>
              </a:lnSpc>
              <a:spcBef>
                <a:spcPts val="0"/>
              </a:spcBef>
              <a:spcAft>
                <a:spcPts val="0"/>
              </a:spcAft>
            </a:pPr>
            <a:r>
              <a:rPr lang="en-US" sz="2800" kern="0" dirty="0">
                <a:effectLst/>
                <a:latin typeface="Calibri" panose="020F0502020204030204" pitchFamily="34" charset="0"/>
                <a:ea typeface="Times New Roman" panose="02020603050405020304" pitchFamily="18" charset="0"/>
                <a:cs typeface="Calibri" panose="020F0502020204030204" pitchFamily="34" charset="0"/>
              </a:rPr>
              <a:t>Encroachment during a penalty kick is only penalized if the offense has a clear impact on the play.</a:t>
            </a:r>
          </a:p>
          <a:p>
            <a:pPr marL="0" marR="0">
              <a:lnSpc>
                <a:spcPct val="107000"/>
              </a:lnSpc>
              <a:spcBef>
                <a:spcPts val="0"/>
              </a:spcBef>
              <a:spcAft>
                <a:spcPts val="0"/>
              </a:spcAft>
            </a:pPr>
            <a:r>
              <a:rPr lang="en-US" sz="2800" kern="0" dirty="0">
                <a:effectLst/>
                <a:latin typeface="Calibri" panose="020F0502020204030204" pitchFamily="34" charset="0"/>
                <a:ea typeface="Times New Roman" panose="02020603050405020304" pitchFamily="18" charset="0"/>
                <a:cs typeface="Calibri" panose="020F0502020204030204" pitchFamily="34" charset="0"/>
              </a:rPr>
              <a:t>Encroachment by the defending team is never penalized if the goal is scored. If the kick is missed or saved and the defense encroached with impact, the kick is retaken.</a:t>
            </a:r>
          </a:p>
          <a:p>
            <a:pPr marL="0" marR="0">
              <a:lnSpc>
                <a:spcPct val="107000"/>
              </a:lnSpc>
              <a:spcBef>
                <a:spcPts val="0"/>
              </a:spcBef>
              <a:spcAft>
                <a:spcPts val="0"/>
              </a:spcAft>
            </a:pPr>
            <a:r>
              <a:rPr lang="en-US" kern="0" dirty="0">
                <a:ea typeface="Times New Roman" panose="02020603050405020304" pitchFamily="18" charset="0"/>
              </a:rPr>
              <a:t>Goalkeepers who encroach and impact the kicker shall receive a warning for the first offense, with cautions reserved for subsequent infractions.</a:t>
            </a:r>
          </a:p>
          <a:p>
            <a:pPr marL="0" marR="0">
              <a:lnSpc>
                <a:spcPct val="107000"/>
              </a:lnSpc>
              <a:spcBef>
                <a:spcPts val="0"/>
              </a:spcBef>
              <a:spcAft>
                <a:spcPts val="0"/>
              </a:spcAft>
            </a:pPr>
            <a:r>
              <a:rPr lang="en-US" kern="0" dirty="0">
                <a:ea typeface="Times New Roman" panose="02020603050405020304" pitchFamily="18" charset="0"/>
              </a:rPr>
              <a:t>While kickers are permitted stutter-steps during the run-up, feinting once the approach is complete is unsporting conduct that shall be cautioned on every occurrence.</a:t>
            </a:r>
          </a:p>
        </p:txBody>
      </p:sp>
    </p:spTree>
    <p:extLst>
      <p:ext uri="{BB962C8B-B14F-4D97-AF65-F5344CB8AC3E}">
        <p14:creationId xmlns:p14="http://schemas.microsoft.com/office/powerpoint/2010/main" val="31035302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D095A2C-2F87-48ED-A221-977F08FADD0A}"/>
              </a:ext>
            </a:extLst>
          </p:cNvPr>
          <p:cNvSpPr>
            <a:spLocks noGrp="1"/>
          </p:cNvSpPr>
          <p:nvPr>
            <p:ph type="title"/>
          </p:nvPr>
        </p:nvSpPr>
        <p:spPr>
          <a:xfrm>
            <a:off x="6412265" y="2220118"/>
            <a:ext cx="4875496" cy="2417763"/>
          </a:xfrm>
        </p:spPr>
        <p:txBody>
          <a:bodyPr/>
          <a:lstStyle/>
          <a:p>
            <a:pPr>
              <a:defRPr/>
            </a:pPr>
            <a:r>
              <a:rPr lang="en-US" dirty="0"/>
              <a:t>NFHS Officials Education </a:t>
            </a:r>
          </a:p>
        </p:txBody>
      </p:sp>
      <p:pic>
        <p:nvPicPr>
          <p:cNvPr id="4" name="Content Placeholder 3" descr="A group of women in yellow shirts&#10;&#10;AI-generated content may be incorrect.">
            <a:extLst>
              <a:ext uri="{FF2B5EF4-FFF2-40B4-BE49-F238E27FC236}">
                <a16:creationId xmlns:a16="http://schemas.microsoft.com/office/drawing/2014/main" id="{710F16B3-01A9-915D-11C9-09C268AD7310}"/>
              </a:ext>
            </a:extLst>
          </p:cNvPr>
          <p:cNvPicPr>
            <a:picLocks noGrp="1" noChangeAspect="1"/>
          </p:cNvPicPr>
          <p:nvPr>
            <p:ph idx="1"/>
          </p:nvPr>
        </p:nvPicPr>
        <p:blipFill>
          <a:blip r:embed="rId3"/>
          <a:stretch>
            <a:fillRect/>
          </a:stretch>
        </p:blipFill>
        <p:spPr>
          <a:xfrm>
            <a:off x="657481" y="1388745"/>
            <a:ext cx="5438519" cy="4351338"/>
          </a:xfrm>
        </p:spPr>
      </p:pic>
    </p:spTree>
    <p:extLst>
      <p:ext uri="{BB962C8B-B14F-4D97-AF65-F5344CB8AC3E}">
        <p14:creationId xmlns:p14="http://schemas.microsoft.com/office/powerpoint/2010/main" val="15701633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06A10-A93F-657D-447E-E0C8B679B978}"/>
              </a:ext>
            </a:extLst>
          </p:cNvPr>
          <p:cNvSpPr>
            <a:spLocks noGrp="1"/>
          </p:cNvSpPr>
          <p:nvPr>
            <p:ph type="title" idx="4294967295"/>
          </p:nvPr>
        </p:nvSpPr>
        <p:spPr>
          <a:xfrm>
            <a:off x="689811" y="287434"/>
            <a:ext cx="8491538" cy="1325563"/>
          </a:xfrm>
        </p:spPr>
        <p:txBody>
          <a:bodyPr>
            <a:normAutofit/>
          </a:bodyPr>
          <a:lstStyle/>
          <a:p>
            <a:r>
              <a:rPr lang="en-US" b="1" dirty="0">
                <a:solidFill>
                  <a:srgbClr val="00205B"/>
                </a:solidFill>
                <a:latin typeface="Calibri" panose="020F0502020204030204" pitchFamily="34" charset="0"/>
                <a:ea typeface="Calibri" panose="020F0502020204030204" pitchFamily="34" charset="0"/>
                <a:cs typeface="Calibri" panose="020F0502020204030204" pitchFamily="34" charset="0"/>
                <a:sym typeface="Inter SemiBold"/>
              </a:rPr>
              <a:t>All Things Officiating </a:t>
            </a:r>
            <a:br>
              <a:rPr lang="en-US" b="1" dirty="0">
                <a:solidFill>
                  <a:srgbClr val="00205B"/>
                </a:solidFill>
                <a:latin typeface="Calibri" panose="020F0502020204030204" pitchFamily="34" charset="0"/>
                <a:ea typeface="Calibri" panose="020F0502020204030204" pitchFamily="34" charset="0"/>
                <a:cs typeface="Calibri" panose="020F0502020204030204" pitchFamily="34" charset="0"/>
                <a:sym typeface="Inter SemiBold"/>
              </a:rPr>
            </a:br>
            <a:r>
              <a:rPr lang="en-US" b="1" dirty="0">
                <a:solidFill>
                  <a:srgbClr val="00205B"/>
                </a:solidFill>
                <a:latin typeface="Calibri" panose="020F0502020204030204" pitchFamily="34" charset="0"/>
                <a:ea typeface="Calibri" panose="020F0502020204030204" pitchFamily="34" charset="0"/>
                <a:cs typeface="Calibri" panose="020F0502020204030204" pitchFamily="34" charset="0"/>
                <a:sym typeface="Inter SemiBold"/>
              </a:rPr>
              <a:t>in One Place!</a:t>
            </a:r>
            <a:endParaRPr lang="en-US" b="1" dirty="0">
              <a:solidFill>
                <a:srgbClr val="00205B"/>
              </a:solidFill>
              <a:latin typeface="Calibri" panose="020F0502020204030204" pitchFamily="34" charset="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4644809B-FCB1-F6F8-C398-D9C38190FC54}"/>
              </a:ext>
            </a:extLst>
          </p:cNvPr>
          <p:cNvSpPr>
            <a:spLocks noGrp="1"/>
          </p:cNvSpPr>
          <p:nvPr>
            <p:ph idx="4294967295"/>
          </p:nvPr>
        </p:nvSpPr>
        <p:spPr>
          <a:xfrm>
            <a:off x="352926" y="1809583"/>
            <a:ext cx="10515600" cy="4351338"/>
          </a:xfrm>
        </p:spPr>
        <p:txBody>
          <a:bodyPr/>
          <a:lstStyle/>
          <a:p>
            <a:r>
              <a:rPr lang="en-US"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sym typeface="Inter"/>
              </a:rPr>
              <a:t>The all-in-one, cloud-based NFHS Center for Officials Services (COS) connects everyone associated with officiating. The COS handles registration, assignments, testing, payments, and a host of other features and integrations that consolidate all officiating needs into a single, modern solution. Free to all NFHS state associations, local associations, and assigner groups.</a:t>
            </a:r>
          </a:p>
          <a:p>
            <a:endParaRPr lang="en-US" dirty="0"/>
          </a:p>
        </p:txBody>
      </p:sp>
      <p:sp>
        <p:nvSpPr>
          <p:cNvPr id="8" name="Google Shape;163;p28">
            <a:extLst>
              <a:ext uri="{FF2B5EF4-FFF2-40B4-BE49-F238E27FC236}">
                <a16:creationId xmlns:a16="http://schemas.microsoft.com/office/drawing/2014/main" id="{64DB8A4D-D932-E495-985B-35D04CC0E9CC}"/>
              </a:ext>
            </a:extLst>
          </p:cNvPr>
          <p:cNvSpPr txBox="1"/>
          <p:nvPr/>
        </p:nvSpPr>
        <p:spPr>
          <a:xfrm>
            <a:off x="2086253" y="4539875"/>
            <a:ext cx="2519670" cy="923400"/>
          </a:xfrm>
          <a:prstGeom prst="rect">
            <a:avLst/>
          </a:prstGeom>
          <a:solidFill>
            <a:srgbClr val="D50032"/>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dirty="0">
                <a:solidFill>
                  <a:schemeClr val="bg1"/>
                </a:solidFill>
                <a:latin typeface="+mn-lt"/>
                <a:ea typeface="Inter Black"/>
                <a:cs typeface="Inter Black"/>
                <a:sym typeface="Inter Black"/>
              </a:rPr>
              <a:t>20+</a:t>
            </a:r>
            <a:endParaRPr sz="2400" b="1" dirty="0">
              <a:solidFill>
                <a:schemeClr val="bg1"/>
              </a:solidFill>
              <a:latin typeface="+mn-lt"/>
              <a:ea typeface="Inter Black"/>
              <a:cs typeface="Inter Black"/>
              <a:sym typeface="Inter Black"/>
            </a:endParaRPr>
          </a:p>
          <a:p>
            <a:pPr marL="0" lvl="0" indent="0" algn="ctr" rtl="0">
              <a:spcBef>
                <a:spcPts val="0"/>
              </a:spcBef>
              <a:spcAft>
                <a:spcPts val="0"/>
              </a:spcAft>
              <a:buNone/>
            </a:pPr>
            <a:r>
              <a:rPr lang="en" sz="2400" b="1" dirty="0">
                <a:solidFill>
                  <a:schemeClr val="bg1"/>
                </a:solidFill>
                <a:latin typeface="+mn-lt"/>
                <a:ea typeface="Inter Black"/>
                <a:cs typeface="Inter Black"/>
                <a:sym typeface="Inter Black"/>
              </a:rPr>
              <a:t>Member States</a:t>
            </a:r>
            <a:endParaRPr sz="2400" b="1" dirty="0">
              <a:solidFill>
                <a:schemeClr val="bg1"/>
              </a:solidFill>
              <a:latin typeface="+mn-lt"/>
              <a:ea typeface="Inter Black"/>
              <a:cs typeface="Inter Black"/>
              <a:sym typeface="Inter Black"/>
            </a:endParaRPr>
          </a:p>
        </p:txBody>
      </p:sp>
      <p:sp>
        <p:nvSpPr>
          <p:cNvPr id="18" name="Google Shape;164;p28">
            <a:extLst>
              <a:ext uri="{FF2B5EF4-FFF2-40B4-BE49-F238E27FC236}">
                <a16:creationId xmlns:a16="http://schemas.microsoft.com/office/drawing/2014/main" id="{78B4D0ED-1B18-233A-7E29-75D69FA7F834}"/>
              </a:ext>
            </a:extLst>
          </p:cNvPr>
          <p:cNvSpPr txBox="1"/>
          <p:nvPr/>
        </p:nvSpPr>
        <p:spPr>
          <a:xfrm>
            <a:off x="4800686" y="4539875"/>
            <a:ext cx="2264561" cy="923400"/>
          </a:xfrm>
          <a:prstGeom prst="rect">
            <a:avLst/>
          </a:prstGeom>
          <a:solidFill>
            <a:srgbClr val="D50032"/>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dirty="0">
                <a:solidFill>
                  <a:schemeClr val="bg1"/>
                </a:solidFill>
                <a:latin typeface="+mn-lt"/>
                <a:ea typeface="Inter Black"/>
                <a:cs typeface="Inter Black"/>
                <a:sym typeface="Inter Black"/>
              </a:rPr>
              <a:t>300,000+</a:t>
            </a:r>
            <a:endParaRPr sz="2400" b="1" dirty="0">
              <a:solidFill>
                <a:schemeClr val="bg1"/>
              </a:solidFill>
              <a:latin typeface="+mn-lt"/>
              <a:ea typeface="Inter Black"/>
              <a:cs typeface="Inter Black"/>
              <a:sym typeface="Inter Black"/>
            </a:endParaRPr>
          </a:p>
          <a:p>
            <a:pPr marL="0" lvl="0" indent="0" algn="ctr" rtl="0">
              <a:spcBef>
                <a:spcPts val="0"/>
              </a:spcBef>
              <a:spcAft>
                <a:spcPts val="0"/>
              </a:spcAft>
              <a:buNone/>
            </a:pPr>
            <a:r>
              <a:rPr lang="en" sz="2400" b="1" dirty="0">
                <a:solidFill>
                  <a:schemeClr val="bg1"/>
                </a:solidFill>
                <a:latin typeface="+mn-lt"/>
                <a:ea typeface="Inter Black"/>
                <a:cs typeface="Inter Black"/>
                <a:sym typeface="Inter Black"/>
              </a:rPr>
              <a:t>Officials</a:t>
            </a:r>
            <a:endParaRPr sz="2400" b="1" dirty="0">
              <a:solidFill>
                <a:schemeClr val="bg1"/>
              </a:solidFill>
              <a:latin typeface="+mn-lt"/>
              <a:ea typeface="Inter Black"/>
              <a:cs typeface="Inter Black"/>
              <a:sym typeface="Inter Black"/>
            </a:endParaRPr>
          </a:p>
        </p:txBody>
      </p:sp>
      <p:sp>
        <p:nvSpPr>
          <p:cNvPr id="19" name="Google Shape;165;p28">
            <a:extLst>
              <a:ext uri="{FF2B5EF4-FFF2-40B4-BE49-F238E27FC236}">
                <a16:creationId xmlns:a16="http://schemas.microsoft.com/office/drawing/2014/main" id="{15F565F3-30B7-3C92-8F4F-854EDF9DC6A2}"/>
              </a:ext>
            </a:extLst>
          </p:cNvPr>
          <p:cNvSpPr txBox="1"/>
          <p:nvPr/>
        </p:nvSpPr>
        <p:spPr>
          <a:xfrm>
            <a:off x="7260011" y="4539875"/>
            <a:ext cx="2264560" cy="923400"/>
          </a:xfrm>
          <a:prstGeom prst="rect">
            <a:avLst/>
          </a:prstGeom>
          <a:solidFill>
            <a:srgbClr val="D50032"/>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dirty="0">
                <a:solidFill>
                  <a:schemeClr val="bg1"/>
                </a:solidFill>
                <a:latin typeface="+mn-lt"/>
                <a:ea typeface="Inter Black"/>
                <a:cs typeface="Inter Black"/>
                <a:sym typeface="Inter Black"/>
              </a:rPr>
              <a:t>7,000+</a:t>
            </a:r>
            <a:endParaRPr sz="2400" b="1" dirty="0">
              <a:solidFill>
                <a:schemeClr val="bg1"/>
              </a:solidFill>
              <a:latin typeface="+mn-lt"/>
              <a:ea typeface="Inter Black"/>
              <a:cs typeface="Inter Black"/>
              <a:sym typeface="Inter Black"/>
            </a:endParaRPr>
          </a:p>
          <a:p>
            <a:pPr marL="0" lvl="0" indent="0" algn="ctr" rtl="0">
              <a:spcBef>
                <a:spcPts val="0"/>
              </a:spcBef>
              <a:spcAft>
                <a:spcPts val="0"/>
              </a:spcAft>
              <a:buNone/>
            </a:pPr>
            <a:r>
              <a:rPr lang="en" sz="2400" b="1" dirty="0">
                <a:solidFill>
                  <a:schemeClr val="bg1"/>
                </a:solidFill>
                <a:latin typeface="+mn-lt"/>
                <a:ea typeface="Inter Black"/>
                <a:cs typeface="Inter Black"/>
                <a:sym typeface="Inter Black"/>
              </a:rPr>
              <a:t>Schools</a:t>
            </a:r>
            <a:endParaRPr sz="2400" b="1" dirty="0">
              <a:solidFill>
                <a:schemeClr val="bg1"/>
              </a:solidFill>
              <a:latin typeface="+mn-lt"/>
              <a:ea typeface="Inter Black"/>
              <a:cs typeface="Inter Black"/>
              <a:sym typeface="Inter Black"/>
            </a:endParaRPr>
          </a:p>
        </p:txBody>
      </p:sp>
      <p:pic>
        <p:nvPicPr>
          <p:cNvPr id="20" name="Google Shape;161;p28" descr="A close up of a sign&#10;&#10;Description automatically generated">
            <a:extLst>
              <a:ext uri="{FF2B5EF4-FFF2-40B4-BE49-F238E27FC236}">
                <a16:creationId xmlns:a16="http://schemas.microsoft.com/office/drawing/2014/main" id="{3BDF60A3-4D23-071C-49D6-F21A500D8602}"/>
              </a:ext>
            </a:extLst>
          </p:cNvPr>
          <p:cNvPicPr preferRelativeResize="0"/>
          <p:nvPr/>
        </p:nvPicPr>
        <p:blipFill rotWithShape="1">
          <a:blip r:embed="rId3">
            <a:alphaModFix/>
          </a:blip>
          <a:srcRect l="1066" t="4841" r="1047" b="5003"/>
          <a:stretch/>
        </p:blipFill>
        <p:spPr>
          <a:xfrm>
            <a:off x="8856499" y="430036"/>
            <a:ext cx="2763677" cy="986375"/>
          </a:xfrm>
          <a:prstGeom prst="rect">
            <a:avLst/>
          </a:prstGeom>
          <a:noFill/>
          <a:ln>
            <a:noFill/>
          </a:ln>
        </p:spPr>
      </p:pic>
    </p:spTree>
    <p:extLst>
      <p:ext uri="{BB962C8B-B14F-4D97-AF65-F5344CB8AC3E}">
        <p14:creationId xmlns:p14="http://schemas.microsoft.com/office/powerpoint/2010/main" val="24319204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8E90FD6B-9F66-4DA3-48A6-97996F5EAF0A}"/>
              </a:ext>
            </a:extLst>
          </p:cNvPr>
          <p:cNvPicPr>
            <a:picLocks noChangeAspect="1"/>
          </p:cNvPicPr>
          <p:nvPr/>
        </p:nvPicPr>
        <p:blipFill>
          <a:blip r:embed="rId2"/>
          <a:stretch>
            <a:fillRect/>
          </a:stretch>
        </p:blipFill>
        <p:spPr>
          <a:xfrm>
            <a:off x="320949" y="430036"/>
            <a:ext cx="8314379" cy="5670134"/>
          </a:xfrm>
          <a:prstGeom prst="rect">
            <a:avLst/>
          </a:prstGeom>
        </p:spPr>
      </p:pic>
      <p:pic>
        <p:nvPicPr>
          <p:cNvPr id="4" name="Google Shape;161;p28" descr="A close up of a sign&#10;&#10;Description automatically generated">
            <a:extLst>
              <a:ext uri="{FF2B5EF4-FFF2-40B4-BE49-F238E27FC236}">
                <a16:creationId xmlns:a16="http://schemas.microsoft.com/office/drawing/2014/main" id="{B301CE18-E853-21BB-B63F-1E29418D2C19}"/>
              </a:ext>
            </a:extLst>
          </p:cNvPr>
          <p:cNvPicPr preferRelativeResize="0"/>
          <p:nvPr/>
        </p:nvPicPr>
        <p:blipFill rotWithShape="1">
          <a:blip r:embed="rId3">
            <a:alphaModFix/>
          </a:blip>
          <a:srcRect l="1066" t="4841" r="1047" b="5003"/>
          <a:stretch/>
        </p:blipFill>
        <p:spPr>
          <a:xfrm>
            <a:off x="8856499" y="430036"/>
            <a:ext cx="2763677" cy="986375"/>
          </a:xfrm>
          <a:prstGeom prst="rect">
            <a:avLst/>
          </a:prstGeom>
          <a:noFill/>
          <a:ln>
            <a:noFill/>
          </a:ln>
        </p:spPr>
      </p:pic>
      <p:sp>
        <p:nvSpPr>
          <p:cNvPr id="5" name="Content Placeholder 6">
            <a:extLst>
              <a:ext uri="{FF2B5EF4-FFF2-40B4-BE49-F238E27FC236}">
                <a16:creationId xmlns:a16="http://schemas.microsoft.com/office/drawing/2014/main" id="{43AD6B83-B46C-4E95-6598-CC66784C95DC}"/>
              </a:ext>
            </a:extLst>
          </p:cNvPr>
          <p:cNvSpPr txBox="1">
            <a:spLocks/>
          </p:cNvSpPr>
          <p:nvPr/>
        </p:nvSpPr>
        <p:spPr>
          <a:xfrm>
            <a:off x="8938109" y="2052855"/>
            <a:ext cx="2815867" cy="40817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A1F45"/>
              </a:buClr>
            </a:pPr>
            <a:r>
              <a:rPr lang="en-US" dirty="0">
                <a:solidFill>
                  <a:schemeClr val="bg1">
                    <a:lumMod val="50000"/>
                  </a:schemeClr>
                </a:solidFill>
              </a:rPr>
              <a:t>Improved Exam Center</a:t>
            </a:r>
          </a:p>
        </p:txBody>
      </p:sp>
    </p:spTree>
    <p:extLst>
      <p:ext uri="{BB962C8B-B14F-4D97-AF65-F5344CB8AC3E}">
        <p14:creationId xmlns:p14="http://schemas.microsoft.com/office/powerpoint/2010/main" val="30678895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C74B3-BCD5-4EF5-1D50-020CE2B488CB}"/>
            </a:ext>
          </a:extLst>
        </p:cNvPr>
        <p:cNvGrpSpPr/>
        <p:nvPr/>
      </p:nvGrpSpPr>
      <p:grpSpPr>
        <a:xfrm>
          <a:off x="0" y="0"/>
          <a:ext cx="0" cy="0"/>
          <a:chOff x="0" y="0"/>
          <a:chExt cx="0" cy="0"/>
        </a:xfrm>
      </p:grpSpPr>
      <p:pic>
        <p:nvPicPr>
          <p:cNvPr id="7" name="Content Placeholder 6" descr="Several devices with a website on them&#10;&#10;Description automatically generated">
            <a:extLst>
              <a:ext uri="{FF2B5EF4-FFF2-40B4-BE49-F238E27FC236}">
                <a16:creationId xmlns:a16="http://schemas.microsoft.com/office/drawing/2014/main" id="{35FF377C-6820-E3B1-D720-AE6B09729DD6}"/>
              </a:ext>
            </a:extLst>
          </p:cNvPr>
          <p:cNvPicPr>
            <a:picLocks noGrp="1" noChangeAspect="1"/>
          </p:cNvPicPr>
          <p:nvPr>
            <p:ph sz="half" idx="1"/>
          </p:nvPr>
        </p:nvPicPr>
        <p:blipFill rotWithShape="1">
          <a:blip r:embed="rId3">
            <a:extLst>
              <a:ext uri="{28A0092B-C50C-407E-A947-70E740481C1C}">
                <a14:useLocalDpi xmlns:a14="http://schemas.microsoft.com/office/drawing/2010/main"/>
              </a:ext>
            </a:extLst>
          </a:blip>
          <a:srcRect l="14587" t="14891" r="13156" b="15581"/>
          <a:stretch>
            <a:fillRect/>
          </a:stretch>
        </p:blipFill>
        <p:spPr>
          <a:xfrm>
            <a:off x="148286" y="1825625"/>
            <a:ext cx="5871515" cy="3177982"/>
          </a:xfrm>
          <a:prstGeom prst="rect">
            <a:avLst/>
          </a:prstGeom>
        </p:spPr>
      </p:pic>
      <p:sp>
        <p:nvSpPr>
          <p:cNvPr id="2" name="Content Placeholder 1">
            <a:extLst>
              <a:ext uri="{FF2B5EF4-FFF2-40B4-BE49-F238E27FC236}">
                <a16:creationId xmlns:a16="http://schemas.microsoft.com/office/drawing/2014/main" id="{A9D794D4-8745-811D-6667-62B558FF24FB}"/>
              </a:ext>
            </a:extLst>
          </p:cNvPr>
          <p:cNvSpPr>
            <a:spLocks noGrp="1"/>
          </p:cNvSpPr>
          <p:nvPr>
            <p:ph sz="half" idx="2"/>
          </p:nvPr>
        </p:nvSpPr>
        <p:spPr/>
        <p:txBody>
          <a:bodyPr>
            <a:normAutofit lnSpcReduction="10000"/>
          </a:bodyPr>
          <a:lstStyle/>
          <a:p>
            <a:r>
              <a:rPr lang="en-US" dirty="0"/>
              <a:t>100+ Online Courses</a:t>
            </a:r>
          </a:p>
          <a:p>
            <a:r>
              <a:rPr lang="en-US" dirty="0"/>
              <a:t>75+ Available at No Cost!</a:t>
            </a:r>
          </a:p>
          <a:p>
            <a:r>
              <a:rPr lang="en-US" dirty="0"/>
              <a:t>Active in All 50 States</a:t>
            </a:r>
          </a:p>
          <a:p>
            <a:r>
              <a:rPr lang="en-US" dirty="0"/>
              <a:t>Valuable Professional Development</a:t>
            </a:r>
          </a:p>
          <a:p>
            <a:r>
              <a:rPr lang="en-US" dirty="0"/>
              <a:t>Earn Completion Certificates</a:t>
            </a:r>
          </a:p>
          <a:p>
            <a:r>
              <a:rPr lang="en-US" dirty="0"/>
              <a:t>Earn National Credentials</a:t>
            </a:r>
          </a:p>
          <a:p>
            <a:r>
              <a:rPr lang="en-US" dirty="0"/>
              <a:t>Earn Badges</a:t>
            </a:r>
          </a:p>
          <a:p>
            <a:r>
              <a:rPr lang="en-US" dirty="0" err="1"/>
              <a:t>www.nfhslearn.com</a:t>
            </a:r>
            <a:endParaRPr lang="en-US" dirty="0"/>
          </a:p>
        </p:txBody>
      </p:sp>
      <p:sp>
        <p:nvSpPr>
          <p:cNvPr id="3" name="Title 2">
            <a:extLst>
              <a:ext uri="{FF2B5EF4-FFF2-40B4-BE49-F238E27FC236}">
                <a16:creationId xmlns:a16="http://schemas.microsoft.com/office/drawing/2014/main" id="{3A5791B8-90E0-5C14-0F5D-3351038FAE73}"/>
              </a:ext>
            </a:extLst>
          </p:cNvPr>
          <p:cNvSpPr>
            <a:spLocks noGrp="1"/>
          </p:cNvSpPr>
          <p:nvPr>
            <p:ph type="title"/>
          </p:nvPr>
        </p:nvSpPr>
        <p:spPr/>
        <p:txBody>
          <a:bodyPr/>
          <a:lstStyle/>
          <a:p>
            <a:r>
              <a:rPr lang="en-US" dirty="0"/>
              <a:t>The National Leader</a:t>
            </a:r>
          </a:p>
        </p:txBody>
      </p:sp>
      <p:pic>
        <p:nvPicPr>
          <p:cNvPr id="4" name="Picture 3" descr="A logo with text on it&#10;&#10;Description automatically generated">
            <a:extLst>
              <a:ext uri="{FF2B5EF4-FFF2-40B4-BE49-F238E27FC236}">
                <a16:creationId xmlns:a16="http://schemas.microsoft.com/office/drawing/2014/main" id="{06352FA5-DFD7-2FEC-9B0B-A55AB15B7D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5333" y="318854"/>
            <a:ext cx="2497353" cy="1039868"/>
          </a:xfrm>
          <a:prstGeom prst="rect">
            <a:avLst/>
          </a:prstGeom>
        </p:spPr>
      </p:pic>
    </p:spTree>
    <p:extLst>
      <p:ext uri="{BB962C8B-B14F-4D97-AF65-F5344CB8AC3E}">
        <p14:creationId xmlns:p14="http://schemas.microsoft.com/office/powerpoint/2010/main" val="17748354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77A8BEB-FFC9-CEBD-37AA-1AEFB8EDBF22}"/>
              </a:ext>
            </a:extLst>
          </p:cNvPr>
          <p:cNvSpPr>
            <a:spLocks noGrp="1"/>
          </p:cNvSpPr>
          <p:nvPr>
            <p:ph type="title"/>
          </p:nvPr>
        </p:nvSpPr>
        <p:spPr/>
        <p:txBody>
          <a:bodyPr/>
          <a:lstStyle/>
          <a:p>
            <a:pPr algn="ctr"/>
            <a:r>
              <a:rPr lang="en-US" dirty="0">
                <a:solidFill>
                  <a:srgbClr val="0D2C6C"/>
                </a:solidFill>
              </a:rPr>
              <a:t>Over 29 million courses delivered</a:t>
            </a:r>
            <a:r>
              <a:rPr lang="en-US" dirty="0"/>
              <a:t>!</a:t>
            </a:r>
          </a:p>
        </p:txBody>
      </p:sp>
      <p:sp>
        <p:nvSpPr>
          <p:cNvPr id="3" name="Content Placeholder 2">
            <a:extLst>
              <a:ext uri="{FF2B5EF4-FFF2-40B4-BE49-F238E27FC236}">
                <a16:creationId xmlns:a16="http://schemas.microsoft.com/office/drawing/2014/main" id="{F461D26A-AC6C-3EC6-5E33-B79F730F7265}"/>
              </a:ext>
            </a:extLst>
          </p:cNvPr>
          <p:cNvSpPr>
            <a:spLocks noGrp="1"/>
          </p:cNvSpPr>
          <p:nvPr>
            <p:ph idx="1"/>
          </p:nvPr>
        </p:nvSpPr>
        <p:spPr/>
        <p:txBody>
          <a:bodyPr>
            <a:normAutofit fontScale="92500" lnSpcReduction="20000"/>
          </a:bodyPr>
          <a:lstStyle/>
          <a:p>
            <a:r>
              <a:rPr lang="en-US" sz="2100" dirty="0">
                <a:latin typeface="Calibri"/>
                <a:ea typeface="Calibri"/>
                <a:cs typeface="Calibri"/>
              </a:rPr>
              <a:t>Concussion in Sports – 9.2M+</a:t>
            </a:r>
          </a:p>
          <a:p>
            <a:r>
              <a:rPr lang="en-US" sz="2100" dirty="0">
                <a:latin typeface="Calibri"/>
                <a:ea typeface="Calibri"/>
                <a:cs typeface="Calibri"/>
              </a:rPr>
              <a:t>Heat Illness Prevention – 3.6M+</a:t>
            </a:r>
          </a:p>
          <a:p>
            <a:r>
              <a:rPr lang="en-US" sz="2100" dirty="0">
                <a:latin typeface="Calibri"/>
                <a:ea typeface="Calibri"/>
                <a:cs typeface="Calibri"/>
              </a:rPr>
              <a:t>Sudden Cardiac Arrest – 3.9M+</a:t>
            </a:r>
          </a:p>
          <a:p>
            <a:r>
              <a:rPr lang="en-US" sz="2100" i="1" dirty="0">
                <a:latin typeface="Calibri"/>
                <a:ea typeface="Calibri"/>
                <a:cs typeface="Calibri"/>
              </a:rPr>
              <a:t>Concussion for Students</a:t>
            </a:r>
            <a:r>
              <a:rPr lang="en-US" sz="2100" dirty="0">
                <a:latin typeface="Calibri"/>
                <a:ea typeface="Calibri"/>
                <a:cs typeface="Calibri"/>
              </a:rPr>
              <a:t> – 2.1M+</a:t>
            </a:r>
          </a:p>
          <a:p>
            <a:r>
              <a:rPr lang="en-US" sz="2100" dirty="0">
                <a:latin typeface="Calibri"/>
                <a:ea typeface="Calibri"/>
                <a:cs typeface="Calibri"/>
              </a:rPr>
              <a:t>The Collapsed Student (2020) – 108,000+</a:t>
            </a:r>
          </a:p>
          <a:p>
            <a:r>
              <a:rPr lang="en-US" sz="2100" dirty="0">
                <a:latin typeface="Calibri"/>
                <a:ea typeface="Calibri"/>
                <a:cs typeface="Calibri"/>
              </a:rPr>
              <a:t>CPR &amp; AED Training (2023) – 55,500+</a:t>
            </a:r>
          </a:p>
          <a:p>
            <a:r>
              <a:rPr lang="en-US" sz="2100" dirty="0"/>
              <a:t>Sportsmanship – 1.7M+</a:t>
            </a:r>
          </a:p>
          <a:p>
            <a:r>
              <a:rPr lang="en-US" sz="2100" dirty="0"/>
              <a:t>Fundamentals of Coaching – 1.1M+</a:t>
            </a:r>
          </a:p>
          <a:p>
            <a:r>
              <a:rPr lang="en-US" sz="2100" dirty="0">
                <a:latin typeface="Calibri"/>
                <a:ea typeface="Calibri"/>
                <a:cs typeface="Calibri"/>
              </a:rPr>
              <a:t>First Aid, Health and Safety – 505,000+</a:t>
            </a:r>
          </a:p>
          <a:p>
            <a:r>
              <a:rPr lang="en-US" sz="2100" dirty="0"/>
              <a:t>Bullying, Hazing and Inappropriate Behaviors – 658,000+</a:t>
            </a:r>
          </a:p>
          <a:p>
            <a:r>
              <a:rPr lang="en-US" sz="2100" dirty="0">
                <a:latin typeface="Calibri"/>
                <a:ea typeface="Calibri"/>
                <a:cs typeface="Calibri"/>
              </a:rPr>
              <a:t>Student Mental Health and Suicide Prevention – 460,000+</a:t>
            </a:r>
          </a:p>
          <a:p>
            <a:r>
              <a:rPr lang="en-US" sz="2100" dirty="0">
                <a:latin typeface="Calibri"/>
                <a:ea typeface="Calibri"/>
                <a:cs typeface="Calibri"/>
              </a:rPr>
              <a:t>Coaching Mental Wellness (2025) – 37,750+</a:t>
            </a:r>
          </a:p>
          <a:p>
            <a:r>
              <a:rPr lang="en-US" sz="2100" dirty="0"/>
              <a:t>Emergency Action Planning for Afterschool Programs (2025) – 14,600+</a:t>
            </a:r>
          </a:p>
          <a:p>
            <a:pPr marL="0" indent="0">
              <a:buNone/>
            </a:pPr>
            <a:endParaRPr lang="en-US" dirty="0"/>
          </a:p>
        </p:txBody>
      </p:sp>
      <p:pic>
        <p:nvPicPr>
          <p:cNvPr id="5" name="Picture 4">
            <a:extLst>
              <a:ext uri="{FF2B5EF4-FFF2-40B4-BE49-F238E27FC236}">
                <a16:creationId xmlns:a16="http://schemas.microsoft.com/office/drawing/2014/main" id="{3EABF200-722B-7F66-EBBC-19A8E5EAB943}"/>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005057" y="1517474"/>
            <a:ext cx="5741137" cy="3378530"/>
          </a:xfrm>
          <a:prstGeom prst="rect">
            <a:avLst/>
          </a:prstGeom>
        </p:spPr>
      </p:pic>
      <p:pic>
        <p:nvPicPr>
          <p:cNvPr id="7" name="Picture 6" descr="A logo with text on it&#10;&#10;Description automatically generated">
            <a:extLst>
              <a:ext uri="{FF2B5EF4-FFF2-40B4-BE49-F238E27FC236}">
                <a16:creationId xmlns:a16="http://schemas.microsoft.com/office/drawing/2014/main" id="{C9D3AE1E-ADE8-81FC-5E82-89A94AE203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5333" y="318854"/>
            <a:ext cx="2497353" cy="1039868"/>
          </a:xfrm>
          <a:prstGeom prst="rect">
            <a:avLst/>
          </a:prstGeom>
        </p:spPr>
      </p:pic>
    </p:spTree>
    <p:extLst>
      <p:ext uri="{BB962C8B-B14F-4D97-AF65-F5344CB8AC3E}">
        <p14:creationId xmlns:p14="http://schemas.microsoft.com/office/powerpoint/2010/main" val="18563698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1E68D-1B31-72BF-82A5-7127F5A1DDEA}"/>
              </a:ext>
            </a:extLst>
          </p:cNvPr>
          <p:cNvSpPr>
            <a:spLocks noGrp="1"/>
          </p:cNvSpPr>
          <p:nvPr>
            <p:ph type="title"/>
          </p:nvPr>
        </p:nvSpPr>
        <p:spPr/>
        <p:txBody>
          <a:bodyPr/>
          <a:lstStyle/>
          <a:p>
            <a:r>
              <a:rPr lang="en-US" dirty="0"/>
              <a:t>NFHS Store </a:t>
            </a:r>
          </a:p>
        </p:txBody>
      </p:sp>
      <p:sp>
        <p:nvSpPr>
          <p:cNvPr id="3" name="Content Placeholder 2">
            <a:extLst>
              <a:ext uri="{FF2B5EF4-FFF2-40B4-BE49-F238E27FC236}">
                <a16:creationId xmlns:a16="http://schemas.microsoft.com/office/drawing/2014/main" id="{656FBD74-CD5F-008F-C121-D119D487A7DC}"/>
              </a:ext>
            </a:extLst>
          </p:cNvPr>
          <p:cNvSpPr>
            <a:spLocks noGrp="1"/>
          </p:cNvSpPr>
          <p:nvPr>
            <p:ph idx="1"/>
          </p:nvPr>
        </p:nvSpPr>
        <p:spPr>
          <a:xfrm>
            <a:off x="838200" y="1825625"/>
            <a:ext cx="7818120" cy="4351338"/>
          </a:xfrm>
        </p:spPr>
        <p:txBody>
          <a:bodyPr/>
          <a:lstStyle/>
          <a:p>
            <a:r>
              <a:rPr lang="en-US" dirty="0"/>
              <a:t>We’re excited to introduce a new NFHS Store, powered by Northwest Designs, making it easier than ever to shop NFHS-branded apparel and have it delivered straight to your home or office. The collection features t-shirts, polos, sweatshirts, and quarter-zips from top brands like Nike and Gildan. We can’t wait to see our membership proudly representing the NFHS brand! </a:t>
            </a:r>
            <a:br>
              <a:rPr lang="en-US" dirty="0"/>
            </a:br>
            <a:br>
              <a:rPr lang="en-US" dirty="0"/>
            </a:br>
            <a:r>
              <a:rPr lang="en-US" b="1" u="sng" dirty="0">
                <a:solidFill>
                  <a:srgbClr val="EA1F45"/>
                </a:solidFill>
                <a:hlinkClick r:id="rId2" tooltip="https://online-apparel.com/s/nfhs-merchandise/">
                  <a:extLst>
                    <a:ext uri="{A12FA001-AC4F-418D-AE19-62706E023703}">
                      <ahyp:hlinkClr xmlns:ahyp="http://schemas.microsoft.com/office/drawing/2018/hyperlinkcolor" val="tx"/>
                    </a:ext>
                  </a:extLst>
                </a:hlinkClick>
              </a:rPr>
              <a:t>https://online-apparel.com/s/nfhs-merchandise/</a:t>
            </a:r>
            <a:endParaRPr lang="en-US" b="1" dirty="0">
              <a:solidFill>
                <a:srgbClr val="EA1F45"/>
              </a:solidFill>
            </a:endParaRPr>
          </a:p>
          <a:p>
            <a:endParaRPr lang="en-US" dirty="0"/>
          </a:p>
        </p:txBody>
      </p:sp>
      <p:pic>
        <p:nvPicPr>
          <p:cNvPr id="5" name="Picture 4" descr="A screenshot of a store&#10;&#10;AI-generated content may be incorrect.">
            <a:extLst>
              <a:ext uri="{FF2B5EF4-FFF2-40B4-BE49-F238E27FC236}">
                <a16:creationId xmlns:a16="http://schemas.microsoft.com/office/drawing/2014/main" id="{F8CFAD9B-4CC7-CB81-B851-D878E79E5828}"/>
              </a:ext>
            </a:extLst>
          </p:cNvPr>
          <p:cNvPicPr>
            <a:picLocks noChangeAspect="1"/>
          </p:cNvPicPr>
          <p:nvPr/>
        </p:nvPicPr>
        <p:blipFill>
          <a:blip r:embed="rId3"/>
          <a:stretch>
            <a:fillRect/>
          </a:stretch>
        </p:blipFill>
        <p:spPr>
          <a:xfrm rot="391331">
            <a:off x="8783160" y="1818657"/>
            <a:ext cx="2966434" cy="3203210"/>
          </a:xfrm>
          <a:prstGeom prst="rect">
            <a:avLst/>
          </a:prstGeom>
          <a:ln>
            <a:solidFill>
              <a:srgbClr val="00205B"/>
            </a:solidFill>
          </a:ln>
        </p:spPr>
      </p:pic>
    </p:spTree>
    <p:extLst>
      <p:ext uri="{BB962C8B-B14F-4D97-AF65-F5344CB8AC3E}">
        <p14:creationId xmlns:p14="http://schemas.microsoft.com/office/powerpoint/2010/main" val="7468977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19811-AFED-29B0-9663-1AC0A394E4B5}"/>
              </a:ext>
            </a:extLst>
          </p:cNvPr>
          <p:cNvSpPr>
            <a:spLocks noGrp="1"/>
          </p:cNvSpPr>
          <p:nvPr>
            <p:ph type="title"/>
          </p:nvPr>
        </p:nvSpPr>
        <p:spPr>
          <a:xfrm>
            <a:off x="716281" y="2233136"/>
            <a:ext cx="4038600" cy="2865755"/>
          </a:xfrm>
        </p:spPr>
        <p:txBody>
          <a:bodyPr/>
          <a:lstStyle/>
          <a:p>
            <a:r>
              <a:rPr lang="en-US" dirty="0"/>
              <a:t>NFHS Authentication Mark Update</a:t>
            </a:r>
          </a:p>
        </p:txBody>
      </p:sp>
      <p:pic>
        <p:nvPicPr>
          <p:cNvPr id="5" name="Content Placeholder 4" descr="Soccer ball kicked in net">
            <a:extLst>
              <a:ext uri="{FF2B5EF4-FFF2-40B4-BE49-F238E27FC236}">
                <a16:creationId xmlns:a16="http://schemas.microsoft.com/office/drawing/2014/main" id="{7CEB7507-255C-7AB1-86ED-2C7F3FFE5953}"/>
              </a:ext>
            </a:extLst>
          </p:cNvPr>
          <p:cNvPicPr>
            <a:picLocks noGrp="1" noChangeAspect="1"/>
          </p:cNvPicPr>
          <p:nvPr>
            <p:ph idx="1"/>
          </p:nvPr>
        </p:nvPicPr>
        <p:blipFill>
          <a:blip r:embed="rId2"/>
          <a:stretch>
            <a:fillRect/>
          </a:stretch>
        </p:blipFill>
        <p:spPr>
          <a:xfrm>
            <a:off x="5291216" y="1490345"/>
            <a:ext cx="6527007" cy="4351338"/>
          </a:xfrm>
        </p:spPr>
      </p:pic>
    </p:spTree>
    <p:extLst>
      <p:ext uri="{BB962C8B-B14F-4D97-AF65-F5344CB8AC3E}">
        <p14:creationId xmlns:p14="http://schemas.microsoft.com/office/powerpoint/2010/main" val="40017054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1518C-E0E8-ABFD-8174-11F47D5C63F8}"/>
              </a:ext>
            </a:extLst>
          </p:cNvPr>
          <p:cNvSpPr>
            <a:spLocks noGrp="1"/>
          </p:cNvSpPr>
          <p:nvPr>
            <p:ph type="title"/>
          </p:nvPr>
        </p:nvSpPr>
        <p:spPr>
          <a:xfrm>
            <a:off x="838200" y="365125"/>
            <a:ext cx="8491151" cy="1325563"/>
          </a:xfrm>
        </p:spPr>
        <p:txBody>
          <a:bodyPr/>
          <a:lstStyle/>
          <a:p>
            <a:r>
              <a:rPr lang="en-US" dirty="0"/>
              <a:t>NFHS Authenticating Mark Update</a:t>
            </a:r>
          </a:p>
        </p:txBody>
      </p:sp>
      <p:sp>
        <p:nvSpPr>
          <p:cNvPr id="3" name="Content Placeholder 2">
            <a:extLst>
              <a:ext uri="{FF2B5EF4-FFF2-40B4-BE49-F238E27FC236}">
                <a16:creationId xmlns:a16="http://schemas.microsoft.com/office/drawing/2014/main" id="{5337A712-7305-0913-E8C4-68E4FF885A43}"/>
              </a:ext>
            </a:extLst>
          </p:cNvPr>
          <p:cNvSpPr>
            <a:spLocks noGrp="1"/>
          </p:cNvSpPr>
          <p:nvPr>
            <p:ph idx="1"/>
          </p:nvPr>
        </p:nvSpPr>
        <p:spPr>
          <a:xfrm>
            <a:off x="3905249" y="1572129"/>
            <a:ext cx="7920619" cy="4577770"/>
          </a:xfrm>
        </p:spPr>
        <p:txBody>
          <a:bodyPr>
            <a:normAutofit fontScale="62500" lnSpcReduction="20000"/>
          </a:bodyPr>
          <a:lstStyle/>
          <a:p>
            <a:pPr marL="0" indent="0">
              <a:buNone/>
            </a:pPr>
            <a:r>
              <a:rPr lang="en-US" b="1" dirty="0"/>
              <a:t>Specifications</a:t>
            </a:r>
          </a:p>
          <a:p>
            <a:pPr>
              <a:spcBef>
                <a:spcPts val="600"/>
              </a:spcBef>
            </a:pPr>
            <a:r>
              <a:rPr lang="en-US" sz="2600" dirty="0"/>
              <a:t>Do not use the NFHS Authenticating Mark without prior written approval from the NFHS</a:t>
            </a:r>
          </a:p>
          <a:p>
            <a:pPr>
              <a:spcBef>
                <a:spcPts val="600"/>
              </a:spcBef>
            </a:pPr>
            <a:r>
              <a:rPr lang="en-US" sz="2600" dirty="0"/>
              <a:t>This mark is for use of licensees only.</a:t>
            </a:r>
          </a:p>
          <a:p>
            <a:pPr>
              <a:spcBef>
                <a:spcPts val="0"/>
              </a:spcBef>
            </a:pPr>
            <a:endParaRPr lang="en-US" sz="600" dirty="0"/>
          </a:p>
          <a:p>
            <a:pPr marL="0" indent="0">
              <a:buNone/>
            </a:pPr>
            <a:r>
              <a:rPr lang="en-US" b="1" dirty="0"/>
              <a:t>Minimum size</a:t>
            </a:r>
          </a:p>
          <a:p>
            <a:pPr lvl="1">
              <a:lnSpc>
                <a:spcPct val="110000"/>
              </a:lnSpc>
            </a:pPr>
            <a:r>
              <a:rPr lang="en-US" sz="2600" b="1" dirty="0"/>
              <a:t>Inflatable Balls</a:t>
            </a:r>
            <a:r>
              <a:rPr lang="en-US" sz="2600" dirty="0"/>
              <a:t> - 2 ½“ in length (Basketball, Football, Soccer, Volleyball, and Water Polo)</a:t>
            </a:r>
          </a:p>
          <a:p>
            <a:pPr lvl="1">
              <a:lnSpc>
                <a:spcPct val="110000"/>
              </a:lnSpc>
            </a:pPr>
            <a:r>
              <a:rPr lang="en-US" sz="2600" b="1" dirty="0"/>
              <a:t>Non-Inflatable Balls</a:t>
            </a:r>
            <a:r>
              <a:rPr lang="en-US" sz="2600" dirty="0"/>
              <a:t> - 1 ¼" in length (Baseball, Field Hockey, Ice Hockey Puck, Lacrosse, and Softball)</a:t>
            </a:r>
          </a:p>
          <a:p>
            <a:pPr lvl="1">
              <a:lnSpc>
                <a:spcPct val="110000"/>
              </a:lnSpc>
            </a:pPr>
            <a:r>
              <a:rPr lang="en-US" sz="2600" dirty="0"/>
              <a:t>On a ball or puck, the NFHS mark may be smaller than manufacturer’s logo, but should be placed in proximity to the manufacturer’s name for easy identification. Allow enough space around the mark so it can be easily recognized as distinct and separate.</a:t>
            </a:r>
          </a:p>
          <a:p>
            <a:pPr lvl="1">
              <a:lnSpc>
                <a:spcPct val="110000"/>
              </a:lnSpc>
            </a:pPr>
            <a:r>
              <a:rPr lang="en-US" sz="2600" dirty="0"/>
              <a:t>Reproduce the mark only from the vector artwork provided on Direct Licensing Hub. Do not copy, scan art electronically or use as a template to redraw the symbol. </a:t>
            </a:r>
          </a:p>
          <a:p>
            <a:pPr lvl="1">
              <a:spcBef>
                <a:spcPts val="0"/>
              </a:spcBef>
            </a:pPr>
            <a:endParaRPr lang="en-US" sz="1300" dirty="0"/>
          </a:p>
          <a:p>
            <a:pPr marL="0" indent="0">
              <a:spcBef>
                <a:spcPts val="600"/>
              </a:spcBef>
              <a:buNone/>
            </a:pPr>
            <a:r>
              <a:rPr lang="en-US" sz="2600" b="1" dirty="0"/>
              <a:t>Note: </a:t>
            </a:r>
            <a:r>
              <a:rPr lang="en-US" sz="2600" dirty="0"/>
              <a:t>If sizing or specifications do not work well in your particular design situation, contactK12 Licensing.</a:t>
            </a:r>
          </a:p>
        </p:txBody>
      </p:sp>
      <p:pic>
        <p:nvPicPr>
          <p:cNvPr id="14" name="Picture 13">
            <a:extLst>
              <a:ext uri="{FF2B5EF4-FFF2-40B4-BE49-F238E27FC236}">
                <a16:creationId xmlns:a16="http://schemas.microsoft.com/office/drawing/2014/main" id="{7561FFCA-A6C1-1DA5-E9C8-C58FA43EAF4B}"/>
              </a:ext>
            </a:extLst>
          </p:cNvPr>
          <p:cNvPicPr>
            <a:picLocks noChangeAspect="1"/>
          </p:cNvPicPr>
          <p:nvPr/>
        </p:nvPicPr>
        <p:blipFill>
          <a:blip r:embed="rId2"/>
          <a:stretch>
            <a:fillRect/>
          </a:stretch>
        </p:blipFill>
        <p:spPr>
          <a:xfrm>
            <a:off x="1319756" y="3668523"/>
            <a:ext cx="1744194" cy="609255"/>
          </a:xfrm>
          <a:prstGeom prst="rect">
            <a:avLst/>
          </a:prstGeom>
        </p:spPr>
      </p:pic>
      <p:pic>
        <p:nvPicPr>
          <p:cNvPr id="15" name="Picture 14">
            <a:extLst>
              <a:ext uri="{FF2B5EF4-FFF2-40B4-BE49-F238E27FC236}">
                <a16:creationId xmlns:a16="http://schemas.microsoft.com/office/drawing/2014/main" id="{F3680235-9543-BB3C-F0FD-DC1153ED1E97}"/>
              </a:ext>
            </a:extLst>
          </p:cNvPr>
          <p:cNvPicPr>
            <a:picLocks noChangeAspect="1"/>
          </p:cNvPicPr>
          <p:nvPr/>
        </p:nvPicPr>
        <p:blipFill rotWithShape="1">
          <a:blip r:embed="rId3"/>
          <a:srcRect l="5187" t="6030" r="5430" b="12749"/>
          <a:stretch/>
        </p:blipFill>
        <p:spPr>
          <a:xfrm>
            <a:off x="1060745" y="2499624"/>
            <a:ext cx="1514480" cy="516072"/>
          </a:xfrm>
          <a:prstGeom prst="rect">
            <a:avLst/>
          </a:prstGeom>
        </p:spPr>
      </p:pic>
      <p:cxnSp>
        <p:nvCxnSpPr>
          <p:cNvPr id="21" name="Straight Connector 20">
            <a:extLst>
              <a:ext uri="{FF2B5EF4-FFF2-40B4-BE49-F238E27FC236}">
                <a16:creationId xmlns:a16="http://schemas.microsoft.com/office/drawing/2014/main" id="{8C1D9650-9846-C66A-045E-43CA2D490875}"/>
              </a:ext>
            </a:extLst>
          </p:cNvPr>
          <p:cNvCxnSpPr>
            <a:cxnSpLocks/>
          </p:cNvCxnSpPr>
          <p:nvPr/>
        </p:nvCxnSpPr>
        <p:spPr>
          <a:xfrm>
            <a:off x="872778" y="3376917"/>
            <a:ext cx="276746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3" name="Picture 22" descr="A circular black and white logo&#10;&#10;Description automatically generated">
            <a:extLst>
              <a:ext uri="{FF2B5EF4-FFF2-40B4-BE49-F238E27FC236}">
                <a16:creationId xmlns:a16="http://schemas.microsoft.com/office/drawing/2014/main" id="{ADCCFA1B-F228-8E1E-E47E-A225C5A23F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1425" y="2405797"/>
            <a:ext cx="730047" cy="703726"/>
          </a:xfrm>
          <a:prstGeom prst="rect">
            <a:avLst/>
          </a:prstGeom>
        </p:spPr>
      </p:pic>
      <p:sp>
        <p:nvSpPr>
          <p:cNvPr id="24" name="TextBox 23">
            <a:extLst>
              <a:ext uri="{FF2B5EF4-FFF2-40B4-BE49-F238E27FC236}">
                <a16:creationId xmlns:a16="http://schemas.microsoft.com/office/drawing/2014/main" id="{B25889C9-2644-3162-F46C-DC90956CE4CE}"/>
              </a:ext>
            </a:extLst>
          </p:cNvPr>
          <p:cNvSpPr txBox="1"/>
          <p:nvPr/>
        </p:nvSpPr>
        <p:spPr>
          <a:xfrm>
            <a:off x="869719" y="3403297"/>
            <a:ext cx="1744194" cy="246221"/>
          </a:xfrm>
          <a:prstGeom prst="rect">
            <a:avLst/>
          </a:prstGeom>
          <a:noFill/>
        </p:spPr>
        <p:txBody>
          <a:bodyPr wrap="square" rtlCol="0">
            <a:spAutoFit/>
          </a:bodyPr>
          <a:lstStyle/>
          <a:p>
            <a:r>
              <a:rPr lang="en-US" sz="1000" dirty="0">
                <a:latin typeface="+mn-lt"/>
              </a:rPr>
              <a:t>Current Logo</a:t>
            </a:r>
          </a:p>
        </p:txBody>
      </p:sp>
      <p:sp>
        <p:nvSpPr>
          <p:cNvPr id="25" name="TextBox 24">
            <a:extLst>
              <a:ext uri="{FF2B5EF4-FFF2-40B4-BE49-F238E27FC236}">
                <a16:creationId xmlns:a16="http://schemas.microsoft.com/office/drawing/2014/main" id="{B1FBE978-5D24-F68C-EBE7-374BFF0BD955}"/>
              </a:ext>
            </a:extLst>
          </p:cNvPr>
          <p:cNvSpPr txBox="1"/>
          <p:nvPr/>
        </p:nvSpPr>
        <p:spPr>
          <a:xfrm>
            <a:off x="864895" y="3129995"/>
            <a:ext cx="1744194" cy="246221"/>
          </a:xfrm>
          <a:prstGeom prst="rect">
            <a:avLst/>
          </a:prstGeom>
          <a:noFill/>
        </p:spPr>
        <p:txBody>
          <a:bodyPr wrap="square" rtlCol="0">
            <a:spAutoFit/>
          </a:bodyPr>
          <a:lstStyle/>
          <a:p>
            <a:r>
              <a:rPr lang="en-US" sz="1000" dirty="0">
                <a:latin typeface="+mn-lt"/>
              </a:rPr>
              <a:t>Old Logos</a:t>
            </a:r>
          </a:p>
        </p:txBody>
      </p:sp>
    </p:spTree>
    <p:extLst>
      <p:ext uri="{BB962C8B-B14F-4D97-AF65-F5344CB8AC3E}">
        <p14:creationId xmlns:p14="http://schemas.microsoft.com/office/powerpoint/2010/main" val="2230361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D258-1EE9-4A0B-920B-2AA2E1219022}"/>
              </a:ext>
            </a:extLst>
          </p:cNvPr>
          <p:cNvSpPr>
            <a:spLocks noGrp="1"/>
          </p:cNvSpPr>
          <p:nvPr>
            <p:ph type="title"/>
          </p:nvPr>
        </p:nvSpPr>
        <p:spPr/>
        <p:txBody>
          <a:bodyPr/>
          <a:lstStyle/>
          <a:p>
            <a:r>
              <a:rPr lang="en-US" dirty="0"/>
              <a:t>NFHS Rules Committee</a:t>
            </a:r>
          </a:p>
        </p:txBody>
      </p:sp>
      <p:pic>
        <p:nvPicPr>
          <p:cNvPr id="17" name="Picture Placeholder 16" descr="A person in a suit and tie&#10;&#10;AI-generated content may be incorrect.">
            <a:extLst>
              <a:ext uri="{FF2B5EF4-FFF2-40B4-BE49-F238E27FC236}">
                <a16:creationId xmlns:a16="http://schemas.microsoft.com/office/drawing/2014/main" id="{D0E11EE8-00A3-B30B-4910-7206F7D2FADF}"/>
              </a:ext>
            </a:extLst>
          </p:cNvPr>
          <p:cNvPicPr>
            <a:picLocks noGrp="1" noChangeAspect="1"/>
          </p:cNvPicPr>
          <p:nvPr>
            <p:ph type="pic" sz="quarter" idx="21"/>
          </p:nvPr>
        </p:nvPicPr>
        <p:blipFill>
          <a:blip r:embed="rId3"/>
          <a:srcRect t="2991" b="2991"/>
          <a:stretch>
            <a:fillRect/>
          </a:stretch>
        </p:blipFill>
        <p:spPr>
          <a:xfrm>
            <a:off x="9010650" y="1895475"/>
            <a:ext cx="1050925" cy="1235075"/>
          </a:xfrm>
        </p:spPr>
      </p:pic>
      <p:sp>
        <p:nvSpPr>
          <p:cNvPr id="45" name="Text Placeholder 44">
            <a:extLst>
              <a:ext uri="{FF2B5EF4-FFF2-40B4-BE49-F238E27FC236}">
                <a16:creationId xmlns:a16="http://schemas.microsoft.com/office/drawing/2014/main" id="{A989B211-358D-06EA-B757-18685230EE99}"/>
              </a:ext>
            </a:extLst>
          </p:cNvPr>
          <p:cNvSpPr>
            <a:spLocks noGrp="1"/>
          </p:cNvSpPr>
          <p:nvPr>
            <p:ph type="body" sz="quarter" idx="22"/>
          </p:nvPr>
        </p:nvSpPr>
        <p:spPr>
          <a:xfrm>
            <a:off x="838835" y="3173295"/>
            <a:ext cx="1050925" cy="461963"/>
          </a:xfrm>
        </p:spPr>
        <p:txBody>
          <a:bodyPr/>
          <a:lstStyle/>
          <a:p>
            <a:pPr>
              <a:spcBef>
                <a:spcPts val="0"/>
              </a:spcBef>
            </a:pPr>
            <a:r>
              <a:rPr lang="en-US" sz="900" dirty="0">
                <a:latin typeface="Calibri" panose="020F0502020204030204" pitchFamily="34" charset="0"/>
                <a:ea typeface="Calibri" panose="020F0502020204030204" pitchFamily="34" charset="0"/>
                <a:cs typeface="Calibri" panose="020F0502020204030204" pitchFamily="34" charset="0"/>
              </a:rPr>
              <a:t>Gibby Reynolds</a:t>
            </a:r>
          </a:p>
          <a:p>
            <a:pPr>
              <a:spcBef>
                <a:spcPts val="0"/>
              </a:spcBef>
            </a:pPr>
            <a:r>
              <a:rPr lang="en-US" sz="900" dirty="0">
                <a:latin typeface="Calibri" panose="020F0502020204030204" pitchFamily="34" charset="0"/>
                <a:ea typeface="Calibri" panose="020F0502020204030204" pitchFamily="34" charset="0"/>
                <a:cs typeface="Calibri" panose="020F0502020204030204" pitchFamily="34" charset="0"/>
              </a:rPr>
              <a:t>OR</a:t>
            </a:r>
          </a:p>
          <a:p>
            <a:pPr>
              <a:spcBef>
                <a:spcPts val="0"/>
              </a:spcBef>
            </a:pPr>
            <a:r>
              <a:rPr lang="en-US" sz="900" dirty="0">
                <a:latin typeface="Calibri" panose="020F0502020204030204" pitchFamily="34" charset="0"/>
                <a:ea typeface="Calibri" panose="020F0502020204030204" pitchFamily="34" charset="0"/>
                <a:cs typeface="Calibri" panose="020F0502020204030204" pitchFamily="34" charset="0"/>
              </a:rPr>
              <a:t>Chair - 2027</a:t>
            </a:r>
          </a:p>
          <a:p>
            <a:endParaRPr lang="en-US" dirty="0"/>
          </a:p>
        </p:txBody>
      </p:sp>
      <p:sp>
        <p:nvSpPr>
          <p:cNvPr id="46" name="Text Placeholder 45">
            <a:extLst>
              <a:ext uri="{FF2B5EF4-FFF2-40B4-BE49-F238E27FC236}">
                <a16:creationId xmlns:a16="http://schemas.microsoft.com/office/drawing/2014/main" id="{69C9A4E8-0065-5DF9-AEC0-5C92E8B98BEF}"/>
              </a:ext>
            </a:extLst>
          </p:cNvPr>
          <p:cNvSpPr>
            <a:spLocks noGrp="1"/>
          </p:cNvSpPr>
          <p:nvPr>
            <p:ph type="body" sz="quarter" idx="23"/>
          </p:nvPr>
        </p:nvSpPr>
        <p:spPr>
          <a:xfrm>
            <a:off x="2005484" y="3170815"/>
            <a:ext cx="1050925" cy="461963"/>
          </a:xfrm>
        </p:spPr>
        <p:txBody>
          <a:bodyPr>
            <a:normAutofit/>
          </a:bodyPr>
          <a:lstStyle/>
          <a:p>
            <a:pPr>
              <a:spcBef>
                <a:spcPts val="0"/>
              </a:spcBef>
            </a:pPr>
            <a:r>
              <a:rPr lang="en-US" sz="900" dirty="0">
                <a:latin typeface="Calibri" panose="020F0502020204030204" pitchFamily="34" charset="0"/>
                <a:ea typeface="Calibri" panose="020F0502020204030204" pitchFamily="34" charset="0"/>
                <a:cs typeface="Calibri" panose="020F0502020204030204" pitchFamily="34" charset="0"/>
              </a:rPr>
              <a:t>Julie Cochran</a:t>
            </a:r>
          </a:p>
          <a:p>
            <a:pPr>
              <a:spcBef>
                <a:spcPts val="0"/>
              </a:spcBef>
            </a:pPr>
            <a:r>
              <a:rPr lang="en-US" sz="900" dirty="0">
                <a:latin typeface="Calibri" panose="020F0502020204030204" pitchFamily="34" charset="0"/>
                <a:ea typeface="Calibri" panose="020F0502020204030204" pitchFamily="34" charset="0"/>
                <a:cs typeface="Calibri" panose="020F0502020204030204" pitchFamily="34" charset="0"/>
              </a:rPr>
              <a:t>NFHS</a:t>
            </a:r>
          </a:p>
          <a:p>
            <a:pPr>
              <a:spcBef>
                <a:spcPts val="0"/>
              </a:spcBef>
            </a:pPr>
            <a:r>
              <a:rPr lang="en-US" sz="900" dirty="0">
                <a:latin typeface="Calibri" panose="020F0502020204030204" pitchFamily="34" charset="0"/>
                <a:ea typeface="Calibri" panose="020F0502020204030204" pitchFamily="34" charset="0"/>
                <a:cs typeface="Calibri" panose="020F0502020204030204" pitchFamily="34" charset="0"/>
              </a:rPr>
              <a:t>Editor</a:t>
            </a:r>
          </a:p>
        </p:txBody>
      </p:sp>
      <p:sp>
        <p:nvSpPr>
          <p:cNvPr id="47" name="Text Placeholder 46">
            <a:extLst>
              <a:ext uri="{FF2B5EF4-FFF2-40B4-BE49-F238E27FC236}">
                <a16:creationId xmlns:a16="http://schemas.microsoft.com/office/drawing/2014/main" id="{DE1994F0-9411-BF7C-8443-27B6995800B6}"/>
              </a:ext>
            </a:extLst>
          </p:cNvPr>
          <p:cNvSpPr>
            <a:spLocks noGrp="1"/>
          </p:cNvSpPr>
          <p:nvPr>
            <p:ph type="body" sz="quarter" idx="24"/>
          </p:nvPr>
        </p:nvSpPr>
        <p:spPr>
          <a:xfrm>
            <a:off x="3176725" y="3170815"/>
            <a:ext cx="1050925" cy="461963"/>
          </a:xfrm>
        </p:spPr>
        <p:txBody>
          <a:bodyPr/>
          <a:lstStyle/>
          <a:p>
            <a:pPr>
              <a:spcBef>
                <a:spcPts val="0"/>
              </a:spcBef>
            </a:pPr>
            <a:r>
              <a:rPr lang="en-US" sz="900" dirty="0">
                <a:latin typeface="Calibri" panose="020F0502020204030204" pitchFamily="34" charset="0"/>
                <a:ea typeface="Calibri" panose="020F0502020204030204" pitchFamily="34" charset="0"/>
                <a:cs typeface="Calibri" panose="020F0502020204030204" pitchFamily="34" charset="0"/>
              </a:rPr>
              <a:t>Brianna Hines</a:t>
            </a:r>
          </a:p>
          <a:p>
            <a:pPr>
              <a:spcBef>
                <a:spcPts val="0"/>
              </a:spcBef>
            </a:pPr>
            <a:r>
              <a:rPr lang="en-US" sz="900" dirty="0">
                <a:latin typeface="Calibri" panose="020F0502020204030204" pitchFamily="34" charset="0"/>
                <a:ea typeface="Calibri" panose="020F0502020204030204" pitchFamily="34" charset="0"/>
                <a:cs typeface="Calibri" panose="020F0502020204030204" pitchFamily="34" charset="0"/>
              </a:rPr>
              <a:t>VA</a:t>
            </a:r>
          </a:p>
          <a:p>
            <a:pPr>
              <a:spcBef>
                <a:spcPts val="0"/>
              </a:spcBef>
            </a:pPr>
            <a:r>
              <a:rPr lang="en-US" sz="900" dirty="0">
                <a:latin typeface="Calibri" panose="020F0502020204030204" pitchFamily="34" charset="0"/>
                <a:ea typeface="Calibri" panose="020F0502020204030204" pitchFamily="34" charset="0"/>
                <a:cs typeface="Calibri" panose="020F0502020204030204" pitchFamily="34" charset="0"/>
              </a:rPr>
              <a:t>Coaches - 2026</a:t>
            </a:r>
          </a:p>
          <a:p>
            <a:endParaRPr lang="en-US" dirty="0"/>
          </a:p>
        </p:txBody>
      </p:sp>
      <p:sp>
        <p:nvSpPr>
          <p:cNvPr id="48" name="Text Placeholder 47">
            <a:extLst>
              <a:ext uri="{FF2B5EF4-FFF2-40B4-BE49-F238E27FC236}">
                <a16:creationId xmlns:a16="http://schemas.microsoft.com/office/drawing/2014/main" id="{459D2616-288B-8ABB-1574-3B07AB3B749C}"/>
              </a:ext>
            </a:extLst>
          </p:cNvPr>
          <p:cNvSpPr>
            <a:spLocks noGrp="1"/>
          </p:cNvSpPr>
          <p:nvPr>
            <p:ph type="body" sz="quarter" idx="25"/>
          </p:nvPr>
        </p:nvSpPr>
        <p:spPr>
          <a:xfrm>
            <a:off x="4340371" y="3170815"/>
            <a:ext cx="1050925" cy="461963"/>
          </a:xfrm>
        </p:spPr>
        <p:txBody>
          <a:bodyPr/>
          <a:lstStyle/>
          <a:p>
            <a:pPr>
              <a:spcBef>
                <a:spcPts val="0"/>
              </a:spcBef>
            </a:pPr>
            <a:r>
              <a:rPr lang="en-US" sz="900" dirty="0">
                <a:latin typeface="Calibri" panose="020F0502020204030204" pitchFamily="34" charset="0"/>
                <a:ea typeface="Calibri" panose="020F0502020204030204" pitchFamily="34" charset="0"/>
                <a:cs typeface="Calibri" panose="020F0502020204030204" pitchFamily="34" charset="0"/>
              </a:rPr>
              <a:t>Teri Connor</a:t>
            </a:r>
          </a:p>
          <a:p>
            <a:pPr>
              <a:spcBef>
                <a:spcPts val="0"/>
              </a:spcBef>
            </a:pPr>
            <a:r>
              <a:rPr lang="en-US" sz="900" dirty="0">
                <a:latin typeface="Calibri" panose="020F0502020204030204" pitchFamily="34" charset="0"/>
                <a:ea typeface="Calibri" panose="020F0502020204030204" pitchFamily="34" charset="0"/>
                <a:cs typeface="Calibri" panose="020F0502020204030204" pitchFamily="34" charset="0"/>
              </a:rPr>
              <a:t>NJ</a:t>
            </a:r>
          </a:p>
          <a:p>
            <a:pPr>
              <a:spcBef>
                <a:spcPts val="0"/>
              </a:spcBef>
            </a:pPr>
            <a:r>
              <a:rPr lang="en-US" sz="900" dirty="0">
                <a:latin typeface="Calibri" panose="020F0502020204030204" pitchFamily="34" charset="0"/>
                <a:ea typeface="Calibri" panose="020F0502020204030204" pitchFamily="34" charset="0"/>
                <a:cs typeface="Calibri" panose="020F0502020204030204" pitchFamily="34" charset="0"/>
              </a:rPr>
              <a:t>Officials - 2027</a:t>
            </a:r>
          </a:p>
          <a:p>
            <a:endParaRPr lang="en-US" dirty="0"/>
          </a:p>
        </p:txBody>
      </p:sp>
      <p:sp>
        <p:nvSpPr>
          <p:cNvPr id="49" name="Text Placeholder 48">
            <a:extLst>
              <a:ext uri="{FF2B5EF4-FFF2-40B4-BE49-F238E27FC236}">
                <a16:creationId xmlns:a16="http://schemas.microsoft.com/office/drawing/2014/main" id="{4512E973-96AF-768B-2146-50838C9E8BB3}"/>
              </a:ext>
            </a:extLst>
          </p:cNvPr>
          <p:cNvSpPr>
            <a:spLocks noGrp="1"/>
          </p:cNvSpPr>
          <p:nvPr>
            <p:ph type="body" sz="quarter" idx="26"/>
          </p:nvPr>
        </p:nvSpPr>
        <p:spPr>
          <a:xfrm>
            <a:off x="5500782" y="3170814"/>
            <a:ext cx="1050925" cy="461963"/>
          </a:xfrm>
        </p:spPr>
        <p:txBody>
          <a:bodyPr/>
          <a:lstStyle/>
          <a:p>
            <a:pPr>
              <a:spcBef>
                <a:spcPts val="0"/>
              </a:spcBef>
            </a:pPr>
            <a:r>
              <a:rPr lang="en-US" sz="900" dirty="0">
                <a:latin typeface="Calibri" panose="020F0502020204030204" pitchFamily="34" charset="0"/>
                <a:ea typeface="Calibri" panose="020F0502020204030204" pitchFamily="34" charset="0"/>
                <a:cs typeface="Calibri" panose="020F0502020204030204" pitchFamily="34" charset="0"/>
              </a:rPr>
              <a:t>Bob Cavanagh</a:t>
            </a:r>
          </a:p>
          <a:p>
            <a:pPr>
              <a:spcBef>
                <a:spcPts val="0"/>
              </a:spcBef>
            </a:pPr>
            <a:r>
              <a:rPr lang="en-US" sz="900" dirty="0">
                <a:latin typeface="Calibri" panose="020F0502020204030204" pitchFamily="34" charset="0"/>
                <a:ea typeface="Calibri" panose="020F0502020204030204" pitchFamily="34" charset="0"/>
                <a:cs typeface="Calibri" panose="020F0502020204030204" pitchFamily="34" charset="0"/>
              </a:rPr>
              <a:t>RI</a:t>
            </a:r>
          </a:p>
          <a:p>
            <a:pPr>
              <a:spcBef>
                <a:spcPts val="0"/>
              </a:spcBef>
            </a:pPr>
            <a:r>
              <a:rPr lang="en-US" sz="900" dirty="0">
                <a:latin typeface="Calibri" panose="020F0502020204030204" pitchFamily="34" charset="0"/>
                <a:ea typeface="Calibri" panose="020F0502020204030204" pitchFamily="34" charset="0"/>
                <a:cs typeface="Calibri" panose="020F0502020204030204" pitchFamily="34" charset="0"/>
              </a:rPr>
              <a:t>Section 1 - 2028</a:t>
            </a:r>
          </a:p>
          <a:p>
            <a:endParaRPr lang="en-US" dirty="0"/>
          </a:p>
        </p:txBody>
      </p:sp>
      <p:sp>
        <p:nvSpPr>
          <p:cNvPr id="50" name="Text Placeholder 49">
            <a:extLst>
              <a:ext uri="{FF2B5EF4-FFF2-40B4-BE49-F238E27FC236}">
                <a16:creationId xmlns:a16="http://schemas.microsoft.com/office/drawing/2014/main" id="{B6F7CE03-7298-FF8C-BCFE-E727CC6E6027}"/>
              </a:ext>
            </a:extLst>
          </p:cNvPr>
          <p:cNvSpPr>
            <a:spLocks noGrp="1"/>
          </p:cNvSpPr>
          <p:nvPr>
            <p:ph type="body" sz="quarter" idx="27"/>
          </p:nvPr>
        </p:nvSpPr>
        <p:spPr>
          <a:xfrm>
            <a:off x="6662463" y="3170814"/>
            <a:ext cx="1050925" cy="461963"/>
          </a:xfrm>
        </p:spPr>
        <p:txBody>
          <a:bodyPr/>
          <a:lstStyle/>
          <a:p>
            <a:pPr>
              <a:spcBef>
                <a:spcPts val="0"/>
              </a:spcBef>
            </a:pPr>
            <a:r>
              <a:rPr lang="en-US" sz="900" dirty="0">
                <a:latin typeface="Calibri" panose="020F0502020204030204" pitchFamily="34" charset="0"/>
                <a:ea typeface="Calibri" panose="020F0502020204030204" pitchFamily="34" charset="0"/>
                <a:cs typeface="Calibri" panose="020F0502020204030204" pitchFamily="34" charset="0"/>
              </a:rPr>
              <a:t>Marianne Shultz</a:t>
            </a:r>
          </a:p>
          <a:p>
            <a:pPr>
              <a:spcBef>
                <a:spcPts val="0"/>
              </a:spcBef>
            </a:pPr>
            <a:r>
              <a:rPr lang="en-US" sz="900" dirty="0">
                <a:latin typeface="Calibri" panose="020F0502020204030204" pitchFamily="34" charset="0"/>
                <a:ea typeface="Calibri" panose="020F0502020204030204" pitchFamily="34" charset="0"/>
                <a:cs typeface="Calibri" panose="020F0502020204030204" pitchFamily="34" charset="0"/>
              </a:rPr>
              <a:t>MD</a:t>
            </a:r>
          </a:p>
          <a:p>
            <a:pPr>
              <a:spcBef>
                <a:spcPts val="0"/>
              </a:spcBef>
            </a:pPr>
            <a:r>
              <a:rPr lang="en-US" sz="900" dirty="0">
                <a:latin typeface="Calibri" panose="020F0502020204030204" pitchFamily="34" charset="0"/>
                <a:ea typeface="Calibri" panose="020F0502020204030204" pitchFamily="34" charset="0"/>
                <a:cs typeface="Calibri" panose="020F0502020204030204" pitchFamily="34" charset="0"/>
              </a:rPr>
              <a:t>Section 2 - 2026</a:t>
            </a:r>
          </a:p>
          <a:p>
            <a:endParaRPr lang="en-US" dirty="0"/>
          </a:p>
        </p:txBody>
      </p:sp>
      <p:sp>
        <p:nvSpPr>
          <p:cNvPr id="51" name="Text Placeholder 50">
            <a:extLst>
              <a:ext uri="{FF2B5EF4-FFF2-40B4-BE49-F238E27FC236}">
                <a16:creationId xmlns:a16="http://schemas.microsoft.com/office/drawing/2014/main" id="{2166ABE6-E2C9-B549-BD81-02CCFA0FF4B6}"/>
              </a:ext>
            </a:extLst>
          </p:cNvPr>
          <p:cNvSpPr>
            <a:spLocks noGrp="1"/>
          </p:cNvSpPr>
          <p:nvPr>
            <p:ph type="body" sz="quarter" idx="28"/>
          </p:nvPr>
        </p:nvSpPr>
        <p:spPr>
          <a:xfrm>
            <a:off x="7832141" y="3170814"/>
            <a:ext cx="1050925" cy="461963"/>
          </a:xfrm>
        </p:spPr>
        <p:txBody>
          <a:bodyPr/>
          <a:lstStyle/>
          <a:p>
            <a:pPr>
              <a:spcBef>
                <a:spcPts val="0"/>
              </a:spcBef>
            </a:pPr>
            <a:r>
              <a:rPr lang="en-US" sz="900" dirty="0">
                <a:latin typeface="Calibri" panose="020F0502020204030204" pitchFamily="34" charset="0"/>
                <a:ea typeface="Calibri" panose="020F0502020204030204" pitchFamily="34" charset="0"/>
                <a:cs typeface="Calibri" panose="020F0502020204030204" pitchFamily="34" charset="0"/>
              </a:rPr>
              <a:t>Mohan Telfer</a:t>
            </a:r>
          </a:p>
          <a:p>
            <a:pPr>
              <a:spcBef>
                <a:spcPts val="0"/>
              </a:spcBef>
            </a:pPr>
            <a:r>
              <a:rPr lang="en-US" sz="900" dirty="0">
                <a:latin typeface="Calibri" panose="020F0502020204030204" pitchFamily="34" charset="0"/>
                <a:ea typeface="Calibri" panose="020F0502020204030204" pitchFamily="34" charset="0"/>
                <a:cs typeface="Calibri" panose="020F0502020204030204" pitchFamily="34" charset="0"/>
              </a:rPr>
              <a:t>MD</a:t>
            </a:r>
          </a:p>
          <a:p>
            <a:pPr>
              <a:spcBef>
                <a:spcPts val="0"/>
              </a:spcBef>
            </a:pPr>
            <a:r>
              <a:rPr lang="en-US" sz="900" dirty="0">
                <a:latin typeface="Calibri" panose="020F0502020204030204" pitchFamily="34" charset="0"/>
                <a:ea typeface="Calibri" panose="020F0502020204030204" pitchFamily="34" charset="0"/>
                <a:cs typeface="Calibri" panose="020F0502020204030204" pitchFamily="34" charset="0"/>
              </a:rPr>
              <a:t>Section 2 - 2028</a:t>
            </a:r>
          </a:p>
          <a:p>
            <a:endParaRPr lang="en-US" dirty="0"/>
          </a:p>
        </p:txBody>
      </p:sp>
      <p:sp>
        <p:nvSpPr>
          <p:cNvPr id="52" name="Text Placeholder 51">
            <a:extLst>
              <a:ext uri="{FF2B5EF4-FFF2-40B4-BE49-F238E27FC236}">
                <a16:creationId xmlns:a16="http://schemas.microsoft.com/office/drawing/2014/main" id="{FF3CD68C-CA55-9396-CBB4-4E766D1A0820}"/>
              </a:ext>
            </a:extLst>
          </p:cNvPr>
          <p:cNvSpPr>
            <a:spLocks noGrp="1"/>
          </p:cNvSpPr>
          <p:nvPr>
            <p:ph type="body" sz="quarter" idx="29"/>
          </p:nvPr>
        </p:nvSpPr>
        <p:spPr>
          <a:xfrm>
            <a:off x="9015844" y="3170814"/>
            <a:ext cx="1050925" cy="461963"/>
          </a:xfrm>
        </p:spPr>
        <p:txBody>
          <a:bodyPr/>
          <a:lstStyle/>
          <a:p>
            <a:pPr>
              <a:spcBef>
                <a:spcPts val="0"/>
              </a:spcBef>
            </a:pPr>
            <a:r>
              <a:rPr lang="en-US" sz="900" dirty="0">
                <a:latin typeface="Calibri" panose="020F0502020204030204" pitchFamily="34" charset="0"/>
                <a:ea typeface="Calibri" panose="020F0502020204030204" pitchFamily="34" charset="0"/>
                <a:cs typeface="Calibri" panose="020F0502020204030204" pitchFamily="34" charset="0"/>
              </a:rPr>
              <a:t>Michael Federico</a:t>
            </a:r>
          </a:p>
          <a:p>
            <a:pPr>
              <a:spcBef>
                <a:spcPts val="0"/>
              </a:spcBef>
            </a:pPr>
            <a:r>
              <a:rPr lang="en-US" sz="900" dirty="0">
                <a:latin typeface="Calibri" panose="020F0502020204030204" pitchFamily="34" charset="0"/>
                <a:ea typeface="Calibri" panose="020F0502020204030204" pitchFamily="34" charset="0"/>
                <a:cs typeface="Calibri" panose="020F0502020204030204" pitchFamily="34" charset="0"/>
              </a:rPr>
              <a:t>LA</a:t>
            </a:r>
          </a:p>
          <a:p>
            <a:pPr>
              <a:spcBef>
                <a:spcPts val="0"/>
              </a:spcBef>
            </a:pPr>
            <a:r>
              <a:rPr lang="en-US" sz="900" dirty="0">
                <a:latin typeface="Calibri" panose="020F0502020204030204" pitchFamily="34" charset="0"/>
                <a:ea typeface="Calibri" panose="020F0502020204030204" pitchFamily="34" charset="0"/>
                <a:cs typeface="Calibri" panose="020F0502020204030204" pitchFamily="34" charset="0"/>
              </a:rPr>
              <a:t>Section 3 - 2029</a:t>
            </a:r>
          </a:p>
          <a:p>
            <a:endParaRPr lang="en-US" dirty="0"/>
          </a:p>
        </p:txBody>
      </p:sp>
      <p:pic>
        <p:nvPicPr>
          <p:cNvPr id="19" name="Picture Placeholder 18" descr="A person smiling at the camera&#10;&#10;AI-generated content may be incorrect.">
            <a:extLst>
              <a:ext uri="{FF2B5EF4-FFF2-40B4-BE49-F238E27FC236}">
                <a16:creationId xmlns:a16="http://schemas.microsoft.com/office/drawing/2014/main" id="{341D27B2-F3B3-10CC-44B4-71ED2A856EA8}"/>
              </a:ext>
            </a:extLst>
          </p:cNvPr>
          <p:cNvPicPr>
            <a:picLocks noGrp="1" noChangeAspect="1"/>
          </p:cNvPicPr>
          <p:nvPr>
            <p:ph type="pic" sz="quarter" idx="32"/>
          </p:nvPr>
        </p:nvPicPr>
        <p:blipFill>
          <a:blip r:embed="rId4"/>
          <a:srcRect t="7973" b="7973"/>
          <a:stretch>
            <a:fillRect/>
          </a:stretch>
        </p:blipFill>
        <p:spPr>
          <a:xfrm>
            <a:off x="3171825" y="3860800"/>
            <a:ext cx="1052513" cy="1235075"/>
          </a:xfrm>
        </p:spPr>
      </p:pic>
      <p:pic>
        <p:nvPicPr>
          <p:cNvPr id="21" name="Picture Placeholder 20" descr="A person in a blue and white plaid shirt&#10;&#10;AI-generated content may be incorrect.">
            <a:extLst>
              <a:ext uri="{FF2B5EF4-FFF2-40B4-BE49-F238E27FC236}">
                <a16:creationId xmlns:a16="http://schemas.microsoft.com/office/drawing/2014/main" id="{C8BC9DCF-F9F5-13E0-A12C-47E75EE6964B}"/>
              </a:ext>
            </a:extLst>
          </p:cNvPr>
          <p:cNvPicPr>
            <a:picLocks noGrp="1" noChangeAspect="1"/>
          </p:cNvPicPr>
          <p:nvPr>
            <p:ph type="pic" sz="quarter" idx="33"/>
          </p:nvPr>
        </p:nvPicPr>
        <p:blipFill>
          <a:blip r:embed="rId5"/>
          <a:srcRect t="828" b="828"/>
          <a:stretch>
            <a:fillRect/>
          </a:stretch>
        </p:blipFill>
        <p:spPr>
          <a:xfrm>
            <a:off x="4340225" y="3860800"/>
            <a:ext cx="1050925" cy="1235075"/>
          </a:xfrm>
        </p:spPr>
      </p:pic>
      <p:sp>
        <p:nvSpPr>
          <p:cNvPr id="61" name="Text Placeholder 60">
            <a:extLst>
              <a:ext uri="{FF2B5EF4-FFF2-40B4-BE49-F238E27FC236}">
                <a16:creationId xmlns:a16="http://schemas.microsoft.com/office/drawing/2014/main" id="{3EC7C2BE-FCF9-2C05-9E0A-D6C63DDBE043}"/>
              </a:ext>
            </a:extLst>
          </p:cNvPr>
          <p:cNvSpPr>
            <a:spLocks noGrp="1"/>
          </p:cNvSpPr>
          <p:nvPr>
            <p:ph type="body" sz="quarter" idx="38"/>
          </p:nvPr>
        </p:nvSpPr>
        <p:spPr>
          <a:xfrm>
            <a:off x="838835" y="5133949"/>
            <a:ext cx="1050925" cy="461963"/>
          </a:xfrm>
        </p:spPr>
        <p:txBody>
          <a:bodyPr/>
          <a:lstStyle/>
          <a:p>
            <a:pPr>
              <a:spcBef>
                <a:spcPts val="0"/>
              </a:spcBef>
            </a:pPr>
            <a:r>
              <a:rPr lang="en-US" sz="900" dirty="0">
                <a:latin typeface="Calibri" panose="020F0502020204030204" pitchFamily="34" charset="0"/>
                <a:ea typeface="Calibri" panose="020F0502020204030204" pitchFamily="34" charset="0"/>
                <a:cs typeface="Calibri" panose="020F0502020204030204" pitchFamily="34" charset="0"/>
              </a:rPr>
              <a:t>Roger Morton</a:t>
            </a:r>
          </a:p>
          <a:p>
            <a:pPr>
              <a:spcBef>
                <a:spcPts val="0"/>
              </a:spcBef>
            </a:pPr>
            <a:r>
              <a:rPr lang="en-US" sz="900" dirty="0">
                <a:latin typeface="Calibri" panose="020F0502020204030204" pitchFamily="34" charset="0"/>
                <a:ea typeface="Calibri" panose="020F0502020204030204" pitchFamily="34" charset="0"/>
                <a:cs typeface="Calibri" panose="020F0502020204030204" pitchFamily="34" charset="0"/>
              </a:rPr>
              <a:t>NC</a:t>
            </a:r>
          </a:p>
          <a:p>
            <a:pPr>
              <a:spcBef>
                <a:spcPts val="0"/>
              </a:spcBef>
            </a:pPr>
            <a:r>
              <a:rPr lang="en-US" sz="900" dirty="0">
                <a:latin typeface="Calibri" panose="020F0502020204030204" pitchFamily="34" charset="0"/>
                <a:ea typeface="Calibri" panose="020F0502020204030204" pitchFamily="34" charset="0"/>
                <a:cs typeface="Calibri" panose="020F0502020204030204" pitchFamily="34" charset="0"/>
              </a:rPr>
              <a:t>Section 3 - 2027</a:t>
            </a:r>
          </a:p>
          <a:p>
            <a:endParaRPr lang="en-US" dirty="0"/>
          </a:p>
        </p:txBody>
      </p:sp>
      <p:sp>
        <p:nvSpPr>
          <p:cNvPr id="62" name="Text Placeholder 61">
            <a:extLst>
              <a:ext uri="{FF2B5EF4-FFF2-40B4-BE49-F238E27FC236}">
                <a16:creationId xmlns:a16="http://schemas.microsoft.com/office/drawing/2014/main" id="{E5CE2F7F-2A9C-C38E-18D3-5159C4765ADD}"/>
              </a:ext>
            </a:extLst>
          </p:cNvPr>
          <p:cNvSpPr>
            <a:spLocks noGrp="1"/>
          </p:cNvSpPr>
          <p:nvPr>
            <p:ph type="body" sz="quarter" idx="39"/>
          </p:nvPr>
        </p:nvSpPr>
        <p:spPr>
          <a:xfrm>
            <a:off x="2005484" y="5131469"/>
            <a:ext cx="1050925" cy="461963"/>
          </a:xfrm>
        </p:spPr>
        <p:txBody>
          <a:bodyPr/>
          <a:lstStyle/>
          <a:p>
            <a:pPr>
              <a:spcBef>
                <a:spcPts val="0"/>
              </a:spcBef>
            </a:pPr>
            <a:r>
              <a:rPr lang="en-US" sz="900" dirty="0">
                <a:latin typeface="Calibri" panose="020F0502020204030204" pitchFamily="34" charset="0"/>
                <a:ea typeface="Calibri" panose="020F0502020204030204" pitchFamily="34" charset="0"/>
                <a:cs typeface="Calibri" panose="020F0502020204030204" pitchFamily="34" charset="0"/>
              </a:rPr>
              <a:t>Beth Sauser</a:t>
            </a:r>
          </a:p>
          <a:p>
            <a:pPr>
              <a:spcBef>
                <a:spcPts val="0"/>
              </a:spcBef>
            </a:pPr>
            <a:r>
              <a:rPr lang="en-US" sz="900" dirty="0">
                <a:latin typeface="Calibri" panose="020F0502020204030204" pitchFamily="34" charset="0"/>
                <a:ea typeface="Calibri" panose="020F0502020204030204" pitchFamily="34" charset="0"/>
                <a:cs typeface="Calibri" panose="020F0502020204030204" pitchFamily="34" charset="0"/>
              </a:rPr>
              <a:t>IL</a:t>
            </a:r>
          </a:p>
          <a:p>
            <a:pPr>
              <a:spcBef>
                <a:spcPts val="0"/>
              </a:spcBef>
            </a:pPr>
            <a:r>
              <a:rPr lang="en-US" sz="900" dirty="0">
                <a:latin typeface="Calibri" panose="020F0502020204030204" pitchFamily="34" charset="0"/>
                <a:ea typeface="Calibri" panose="020F0502020204030204" pitchFamily="34" charset="0"/>
                <a:cs typeface="Calibri" panose="020F0502020204030204" pitchFamily="34" charset="0"/>
              </a:rPr>
              <a:t>Section 4 - 2026</a:t>
            </a:r>
          </a:p>
          <a:p>
            <a:endParaRPr lang="en-US" dirty="0"/>
          </a:p>
        </p:txBody>
      </p:sp>
      <p:sp>
        <p:nvSpPr>
          <p:cNvPr id="63" name="Text Placeholder 62">
            <a:extLst>
              <a:ext uri="{FF2B5EF4-FFF2-40B4-BE49-F238E27FC236}">
                <a16:creationId xmlns:a16="http://schemas.microsoft.com/office/drawing/2014/main" id="{4ABDA6C8-3C7E-7F49-D88E-07B406982E5F}"/>
              </a:ext>
            </a:extLst>
          </p:cNvPr>
          <p:cNvSpPr>
            <a:spLocks noGrp="1"/>
          </p:cNvSpPr>
          <p:nvPr>
            <p:ph type="body" sz="quarter" idx="40"/>
          </p:nvPr>
        </p:nvSpPr>
        <p:spPr>
          <a:xfrm>
            <a:off x="3176725" y="5131469"/>
            <a:ext cx="1050925" cy="461963"/>
          </a:xfrm>
        </p:spPr>
        <p:txBody>
          <a:bodyPr/>
          <a:lstStyle/>
          <a:p>
            <a:pPr>
              <a:spcBef>
                <a:spcPts val="0"/>
              </a:spcBef>
            </a:pPr>
            <a:r>
              <a:rPr lang="en-US" sz="900" dirty="0">
                <a:latin typeface="Calibri" panose="020F0502020204030204" pitchFamily="34" charset="0"/>
                <a:ea typeface="Calibri" panose="020F0502020204030204" pitchFamily="34" charset="0"/>
                <a:cs typeface="Calibri" panose="020F0502020204030204" pitchFamily="34" charset="0"/>
              </a:rPr>
              <a:t>Steven Clark</a:t>
            </a:r>
          </a:p>
          <a:p>
            <a:pPr>
              <a:spcBef>
                <a:spcPts val="0"/>
              </a:spcBef>
            </a:pPr>
            <a:r>
              <a:rPr lang="en-US" sz="900" dirty="0">
                <a:latin typeface="Calibri" panose="020F0502020204030204" pitchFamily="34" charset="0"/>
                <a:ea typeface="Calibri" panose="020F0502020204030204" pitchFamily="34" charset="0"/>
                <a:cs typeface="Calibri" panose="020F0502020204030204" pitchFamily="34" charset="0"/>
              </a:rPr>
              <a:t>MN</a:t>
            </a:r>
          </a:p>
          <a:p>
            <a:pPr>
              <a:spcBef>
                <a:spcPts val="0"/>
              </a:spcBef>
            </a:pPr>
            <a:r>
              <a:rPr lang="en-US" sz="900" dirty="0">
                <a:latin typeface="Calibri" panose="020F0502020204030204" pitchFamily="34" charset="0"/>
                <a:ea typeface="Calibri" panose="020F0502020204030204" pitchFamily="34" charset="0"/>
                <a:cs typeface="Calibri" panose="020F0502020204030204" pitchFamily="34" charset="0"/>
              </a:rPr>
              <a:t>Section 5 - 2029</a:t>
            </a:r>
          </a:p>
          <a:p>
            <a:endParaRPr lang="en-US" dirty="0"/>
          </a:p>
        </p:txBody>
      </p:sp>
      <p:sp>
        <p:nvSpPr>
          <p:cNvPr id="64" name="Text Placeholder 63">
            <a:extLst>
              <a:ext uri="{FF2B5EF4-FFF2-40B4-BE49-F238E27FC236}">
                <a16:creationId xmlns:a16="http://schemas.microsoft.com/office/drawing/2014/main" id="{99B674B4-DA81-9E00-F040-766604B7FD9A}"/>
              </a:ext>
            </a:extLst>
          </p:cNvPr>
          <p:cNvSpPr>
            <a:spLocks noGrp="1"/>
          </p:cNvSpPr>
          <p:nvPr>
            <p:ph type="body" sz="quarter" idx="41"/>
          </p:nvPr>
        </p:nvSpPr>
        <p:spPr>
          <a:xfrm>
            <a:off x="4340371" y="5131469"/>
            <a:ext cx="1050925" cy="461963"/>
          </a:xfrm>
        </p:spPr>
        <p:txBody>
          <a:bodyPr/>
          <a:lstStyle/>
          <a:p>
            <a:pPr>
              <a:spcBef>
                <a:spcPts val="0"/>
              </a:spcBef>
            </a:pPr>
            <a:r>
              <a:rPr lang="en-US" sz="900" dirty="0">
                <a:latin typeface="Calibri" panose="020F0502020204030204" pitchFamily="34" charset="0"/>
                <a:ea typeface="Calibri" panose="020F0502020204030204" pitchFamily="34" charset="0"/>
                <a:cs typeface="Calibri" panose="020F0502020204030204" pitchFamily="34" charset="0"/>
              </a:rPr>
              <a:t>David </a:t>
            </a:r>
            <a:r>
              <a:rPr lang="en-US" sz="900" dirty="0" err="1">
                <a:latin typeface="Calibri" panose="020F0502020204030204" pitchFamily="34" charset="0"/>
                <a:ea typeface="Calibri" panose="020F0502020204030204" pitchFamily="34" charset="0"/>
                <a:cs typeface="Calibri" panose="020F0502020204030204" pitchFamily="34" charset="0"/>
              </a:rPr>
              <a:t>Dancler</a:t>
            </a:r>
            <a:endParaRPr lang="en-US" sz="900" dirty="0">
              <a:latin typeface="Calibri" panose="020F0502020204030204" pitchFamily="34" charset="0"/>
              <a:ea typeface="Calibri" panose="020F0502020204030204" pitchFamily="34" charset="0"/>
              <a:cs typeface="Calibri" panose="020F0502020204030204" pitchFamily="34" charset="0"/>
            </a:endParaRPr>
          </a:p>
          <a:p>
            <a:pPr>
              <a:spcBef>
                <a:spcPts val="0"/>
              </a:spcBef>
            </a:pPr>
            <a:r>
              <a:rPr lang="en-US" sz="900" dirty="0">
                <a:latin typeface="Calibri" panose="020F0502020204030204" pitchFamily="34" charset="0"/>
                <a:ea typeface="Calibri" panose="020F0502020204030204" pitchFamily="34" charset="0"/>
                <a:cs typeface="Calibri" panose="020F0502020204030204" pitchFamily="34" charset="0"/>
              </a:rPr>
              <a:t>SD</a:t>
            </a:r>
          </a:p>
          <a:p>
            <a:pPr>
              <a:spcBef>
                <a:spcPts val="0"/>
              </a:spcBef>
            </a:pPr>
            <a:r>
              <a:rPr lang="en-US" sz="900" dirty="0">
                <a:latin typeface="Calibri" panose="020F0502020204030204" pitchFamily="34" charset="0"/>
                <a:ea typeface="Calibri" panose="020F0502020204030204" pitchFamily="34" charset="0"/>
                <a:cs typeface="Calibri" panose="020F0502020204030204" pitchFamily="34" charset="0"/>
              </a:rPr>
              <a:t>Section 5 - 2029</a:t>
            </a:r>
          </a:p>
          <a:p>
            <a:endParaRPr lang="en-US" dirty="0"/>
          </a:p>
        </p:txBody>
      </p:sp>
      <p:sp>
        <p:nvSpPr>
          <p:cNvPr id="65" name="Text Placeholder 64">
            <a:extLst>
              <a:ext uri="{FF2B5EF4-FFF2-40B4-BE49-F238E27FC236}">
                <a16:creationId xmlns:a16="http://schemas.microsoft.com/office/drawing/2014/main" id="{D29C6226-DC31-4F2C-6DCA-6469944048F4}"/>
              </a:ext>
            </a:extLst>
          </p:cNvPr>
          <p:cNvSpPr>
            <a:spLocks noGrp="1"/>
          </p:cNvSpPr>
          <p:nvPr>
            <p:ph type="body" sz="quarter" idx="42"/>
          </p:nvPr>
        </p:nvSpPr>
        <p:spPr>
          <a:xfrm>
            <a:off x="5500782" y="5131468"/>
            <a:ext cx="1050925" cy="461963"/>
          </a:xfrm>
        </p:spPr>
        <p:txBody>
          <a:bodyPr/>
          <a:lstStyle/>
          <a:p>
            <a:pPr>
              <a:spcBef>
                <a:spcPts val="0"/>
              </a:spcBef>
            </a:pPr>
            <a:r>
              <a:rPr lang="en-US" sz="900" dirty="0">
                <a:latin typeface="Calibri" panose="020F0502020204030204" pitchFamily="34" charset="0"/>
                <a:ea typeface="Calibri" panose="020F0502020204030204" pitchFamily="34" charset="0"/>
                <a:cs typeface="Calibri" panose="020F0502020204030204" pitchFamily="34" charset="0"/>
              </a:rPr>
              <a:t>Zac Stevenson</a:t>
            </a:r>
          </a:p>
          <a:p>
            <a:pPr>
              <a:spcBef>
                <a:spcPts val="0"/>
              </a:spcBef>
            </a:pPr>
            <a:r>
              <a:rPr lang="en-US" sz="900" dirty="0">
                <a:latin typeface="Calibri" panose="020F0502020204030204" pitchFamily="34" charset="0"/>
                <a:ea typeface="Calibri" panose="020F0502020204030204" pitchFamily="34" charset="0"/>
                <a:cs typeface="Calibri" panose="020F0502020204030204" pitchFamily="34" charset="0"/>
              </a:rPr>
              <a:t>NM</a:t>
            </a:r>
          </a:p>
          <a:p>
            <a:pPr>
              <a:spcBef>
                <a:spcPts val="0"/>
              </a:spcBef>
            </a:pPr>
            <a:r>
              <a:rPr lang="en-US" sz="900" dirty="0">
                <a:latin typeface="Calibri" panose="020F0502020204030204" pitchFamily="34" charset="0"/>
                <a:ea typeface="Calibri" panose="020F0502020204030204" pitchFamily="34" charset="0"/>
                <a:cs typeface="Calibri" panose="020F0502020204030204" pitchFamily="34" charset="0"/>
              </a:rPr>
              <a:t>Section 6 - 2028</a:t>
            </a:r>
          </a:p>
          <a:p>
            <a:endParaRPr lang="en-US" dirty="0"/>
          </a:p>
        </p:txBody>
      </p:sp>
      <p:sp>
        <p:nvSpPr>
          <p:cNvPr id="66" name="Text Placeholder 65">
            <a:extLst>
              <a:ext uri="{FF2B5EF4-FFF2-40B4-BE49-F238E27FC236}">
                <a16:creationId xmlns:a16="http://schemas.microsoft.com/office/drawing/2014/main" id="{62EBEA9E-C91D-96CB-5EDC-497C4F8767BC}"/>
              </a:ext>
            </a:extLst>
          </p:cNvPr>
          <p:cNvSpPr>
            <a:spLocks noGrp="1"/>
          </p:cNvSpPr>
          <p:nvPr>
            <p:ph type="body" sz="quarter" idx="43"/>
          </p:nvPr>
        </p:nvSpPr>
        <p:spPr>
          <a:xfrm>
            <a:off x="6662463" y="5131468"/>
            <a:ext cx="1050925" cy="461963"/>
          </a:xfrm>
        </p:spPr>
        <p:txBody>
          <a:bodyPr/>
          <a:lstStyle/>
          <a:p>
            <a:pPr>
              <a:spcBef>
                <a:spcPts val="0"/>
              </a:spcBef>
            </a:pPr>
            <a:r>
              <a:rPr lang="en-US" sz="900" dirty="0">
                <a:latin typeface="Calibri" panose="020F0502020204030204" pitchFamily="34" charset="0"/>
                <a:ea typeface="Calibri" panose="020F0502020204030204" pitchFamily="34" charset="0"/>
                <a:cs typeface="Calibri" panose="020F0502020204030204" pitchFamily="34" charset="0"/>
              </a:rPr>
              <a:t>Joe Oberndorfer</a:t>
            </a:r>
          </a:p>
          <a:p>
            <a:pPr>
              <a:spcBef>
                <a:spcPts val="0"/>
              </a:spcBef>
            </a:pPr>
            <a:r>
              <a:rPr lang="en-US" sz="900" dirty="0">
                <a:latin typeface="Calibri" panose="020F0502020204030204" pitchFamily="34" charset="0"/>
                <a:ea typeface="Calibri" panose="020F0502020204030204" pitchFamily="34" charset="0"/>
                <a:cs typeface="Calibri" panose="020F0502020204030204" pitchFamily="34" charset="0"/>
              </a:rPr>
              <a:t>NV</a:t>
            </a:r>
          </a:p>
          <a:p>
            <a:pPr>
              <a:spcBef>
                <a:spcPts val="0"/>
              </a:spcBef>
            </a:pPr>
            <a:r>
              <a:rPr lang="en-US" sz="900" dirty="0">
                <a:latin typeface="Calibri" panose="020F0502020204030204" pitchFamily="34" charset="0"/>
                <a:ea typeface="Calibri" panose="020F0502020204030204" pitchFamily="34" charset="0"/>
                <a:cs typeface="Calibri" panose="020F0502020204030204" pitchFamily="34" charset="0"/>
              </a:rPr>
              <a:t>Section 7 - 2027</a:t>
            </a:r>
          </a:p>
          <a:p>
            <a:endParaRPr lang="en-US" dirty="0"/>
          </a:p>
        </p:txBody>
      </p:sp>
      <p:sp>
        <p:nvSpPr>
          <p:cNvPr id="67" name="Text Placeholder 66">
            <a:extLst>
              <a:ext uri="{FF2B5EF4-FFF2-40B4-BE49-F238E27FC236}">
                <a16:creationId xmlns:a16="http://schemas.microsoft.com/office/drawing/2014/main" id="{F761BBA3-0897-B415-381E-AFE2B86E9AA7}"/>
              </a:ext>
            </a:extLst>
          </p:cNvPr>
          <p:cNvSpPr>
            <a:spLocks noGrp="1"/>
          </p:cNvSpPr>
          <p:nvPr>
            <p:ph type="body" sz="quarter" idx="44"/>
          </p:nvPr>
        </p:nvSpPr>
        <p:spPr>
          <a:xfrm>
            <a:off x="7832141" y="5131468"/>
            <a:ext cx="1050925" cy="461963"/>
          </a:xfrm>
        </p:spPr>
        <p:txBody>
          <a:bodyPr/>
          <a:lstStyle/>
          <a:p>
            <a:pPr>
              <a:spcBef>
                <a:spcPts val="0"/>
              </a:spcBef>
            </a:pPr>
            <a:r>
              <a:rPr lang="en-US" sz="900" dirty="0">
                <a:latin typeface="Calibri" panose="020F0502020204030204" pitchFamily="34" charset="0"/>
                <a:ea typeface="Calibri" panose="020F0502020204030204" pitchFamily="34" charset="0"/>
                <a:cs typeface="Calibri" panose="020F0502020204030204" pitchFamily="34" charset="0"/>
              </a:rPr>
              <a:t>Sandi Wagner</a:t>
            </a:r>
          </a:p>
          <a:p>
            <a:pPr>
              <a:spcBef>
                <a:spcPts val="0"/>
              </a:spcBef>
            </a:pPr>
            <a:r>
              <a:rPr lang="en-US" sz="900" dirty="0">
                <a:latin typeface="Calibri" panose="020F0502020204030204" pitchFamily="34" charset="0"/>
                <a:ea typeface="Calibri" panose="020F0502020204030204" pitchFamily="34" charset="0"/>
                <a:cs typeface="Calibri" panose="020F0502020204030204" pitchFamily="34" charset="0"/>
              </a:rPr>
              <a:t>AK</a:t>
            </a:r>
          </a:p>
          <a:p>
            <a:pPr>
              <a:spcBef>
                <a:spcPts val="0"/>
              </a:spcBef>
            </a:pPr>
            <a:r>
              <a:rPr lang="en-US" sz="900" dirty="0">
                <a:latin typeface="Calibri" panose="020F0502020204030204" pitchFamily="34" charset="0"/>
                <a:ea typeface="Calibri" panose="020F0502020204030204" pitchFamily="34" charset="0"/>
                <a:cs typeface="Calibri" panose="020F0502020204030204" pitchFamily="34" charset="0"/>
              </a:rPr>
              <a:t>Section 8 - 2029</a:t>
            </a:r>
          </a:p>
          <a:p>
            <a:endParaRPr lang="en-US" dirty="0"/>
          </a:p>
        </p:txBody>
      </p:sp>
      <p:pic>
        <p:nvPicPr>
          <p:cNvPr id="3" name="Picture Placeholder 2">
            <a:extLst>
              <a:ext uri="{FF2B5EF4-FFF2-40B4-BE49-F238E27FC236}">
                <a16:creationId xmlns:a16="http://schemas.microsoft.com/office/drawing/2014/main" id="{052D8AA7-79AB-0598-0060-0DBAD7B8AE0B}"/>
              </a:ext>
            </a:extLst>
          </p:cNvPr>
          <p:cNvPicPr>
            <a:picLocks noGrp="1" noChangeAspect="1"/>
          </p:cNvPicPr>
          <p:nvPr>
            <p:ph type="pic" sz="quarter" idx="15"/>
          </p:nvPr>
        </p:nvPicPr>
        <p:blipFill rotWithShape="1">
          <a:blip r:embed="rId6"/>
          <a:srcRect t="3062" b="3062"/>
          <a:stretch/>
        </p:blipFill>
        <p:spPr>
          <a:xfrm>
            <a:off x="2005013" y="1900238"/>
            <a:ext cx="1052512" cy="1235075"/>
          </a:xfrm>
          <a:prstGeom prst="rect">
            <a:avLst/>
          </a:prstGeom>
          <a:ln w="6350">
            <a:solidFill>
              <a:schemeClr val="tx1"/>
            </a:solidFill>
          </a:ln>
        </p:spPr>
      </p:pic>
      <p:pic>
        <p:nvPicPr>
          <p:cNvPr id="4" name="Picture Placeholder 7" descr="A person in a suit and tie&#10;&#10;AI-generated content may be incorrect.">
            <a:extLst>
              <a:ext uri="{FF2B5EF4-FFF2-40B4-BE49-F238E27FC236}">
                <a16:creationId xmlns:a16="http://schemas.microsoft.com/office/drawing/2014/main" id="{A16B86D1-F35D-4AA2-370E-E2E18B315051}"/>
              </a:ext>
            </a:extLst>
          </p:cNvPr>
          <p:cNvPicPr>
            <a:picLocks noGrp="1" noChangeAspect="1"/>
          </p:cNvPicPr>
          <p:nvPr>
            <p:ph type="pic" sz="quarter" idx="14"/>
          </p:nvPr>
        </p:nvPicPr>
        <p:blipFill>
          <a:blip r:embed="rId7"/>
          <a:srcRect l="1" r="1"/>
          <a:stretch>
            <a:fillRect/>
          </a:stretch>
        </p:blipFill>
        <p:spPr>
          <a:xfrm>
            <a:off x="838200" y="1901825"/>
            <a:ext cx="1050925" cy="1233488"/>
          </a:xfrm>
        </p:spPr>
      </p:pic>
      <p:pic>
        <p:nvPicPr>
          <p:cNvPr id="5" name="Picture Placeholder 9" descr="A person with long hair&#10;&#10;AI-generated content may be incorrect.">
            <a:extLst>
              <a:ext uri="{FF2B5EF4-FFF2-40B4-BE49-F238E27FC236}">
                <a16:creationId xmlns:a16="http://schemas.microsoft.com/office/drawing/2014/main" id="{0666F9F7-81CE-AD31-AF0E-94547D68E4FA}"/>
              </a:ext>
            </a:extLst>
          </p:cNvPr>
          <p:cNvPicPr>
            <a:picLocks noGrp="1" noChangeAspect="1"/>
          </p:cNvPicPr>
          <p:nvPr>
            <p:ph type="pic" sz="quarter" idx="16"/>
          </p:nvPr>
        </p:nvPicPr>
        <p:blipFill>
          <a:blip r:embed="rId8"/>
          <a:srcRect l="97" r="97"/>
          <a:stretch>
            <a:fillRect/>
          </a:stretch>
        </p:blipFill>
        <p:spPr>
          <a:xfrm>
            <a:off x="3171825" y="1900238"/>
            <a:ext cx="1052513" cy="1235075"/>
          </a:xfrm>
        </p:spPr>
      </p:pic>
      <p:pic>
        <p:nvPicPr>
          <p:cNvPr id="6" name="Picture Placeholder 11" descr="A close-up of a person smiling&#10;&#10;AI-generated content may be incorrect.">
            <a:extLst>
              <a:ext uri="{FF2B5EF4-FFF2-40B4-BE49-F238E27FC236}">
                <a16:creationId xmlns:a16="http://schemas.microsoft.com/office/drawing/2014/main" id="{9DEDEF28-2428-E1D0-375A-550BDB2CFBDB}"/>
              </a:ext>
            </a:extLst>
          </p:cNvPr>
          <p:cNvPicPr>
            <a:picLocks noGrp="1" noChangeAspect="1"/>
          </p:cNvPicPr>
          <p:nvPr>
            <p:ph type="pic" sz="quarter" idx="17"/>
          </p:nvPr>
        </p:nvPicPr>
        <p:blipFill>
          <a:blip r:embed="rId9"/>
          <a:srcRect t="279" b="279"/>
          <a:stretch>
            <a:fillRect/>
          </a:stretch>
        </p:blipFill>
        <p:spPr>
          <a:xfrm>
            <a:off x="4340225" y="1900238"/>
            <a:ext cx="1050925" cy="1235075"/>
          </a:xfrm>
        </p:spPr>
      </p:pic>
      <p:pic>
        <p:nvPicPr>
          <p:cNvPr id="7" name="Picture Placeholder 25" descr="A person with a mustache smiling&#10;&#10;AI-generated content may be incorrect.">
            <a:extLst>
              <a:ext uri="{FF2B5EF4-FFF2-40B4-BE49-F238E27FC236}">
                <a16:creationId xmlns:a16="http://schemas.microsoft.com/office/drawing/2014/main" id="{ED232369-0C34-61EC-0CD4-CD94A15211D0}"/>
              </a:ext>
            </a:extLst>
          </p:cNvPr>
          <p:cNvPicPr>
            <a:picLocks noGrp="1" noChangeAspect="1"/>
          </p:cNvPicPr>
          <p:nvPr>
            <p:ph type="pic" sz="quarter" idx="18"/>
          </p:nvPr>
        </p:nvPicPr>
        <p:blipFill>
          <a:blip r:embed="rId10"/>
          <a:srcRect t="5929" b="5929"/>
          <a:stretch>
            <a:fillRect/>
          </a:stretch>
        </p:blipFill>
        <p:spPr>
          <a:xfrm>
            <a:off x="5500688" y="1900238"/>
            <a:ext cx="1050925" cy="1235075"/>
          </a:xfrm>
        </p:spPr>
      </p:pic>
      <p:pic>
        <p:nvPicPr>
          <p:cNvPr id="8" name="Picture Placeholder 13" descr="A person in a pink shirt&#10;&#10;AI-generated content may be incorrect.">
            <a:extLst>
              <a:ext uri="{FF2B5EF4-FFF2-40B4-BE49-F238E27FC236}">
                <a16:creationId xmlns:a16="http://schemas.microsoft.com/office/drawing/2014/main" id="{6B9F421C-0AD3-4179-7111-66C9B7760369}"/>
              </a:ext>
            </a:extLst>
          </p:cNvPr>
          <p:cNvPicPr>
            <a:picLocks noGrp="1" noChangeAspect="1"/>
          </p:cNvPicPr>
          <p:nvPr>
            <p:ph type="pic" sz="quarter" idx="19"/>
          </p:nvPr>
        </p:nvPicPr>
        <p:blipFill>
          <a:blip r:embed="rId11"/>
          <a:srcRect l="97" r="97"/>
          <a:stretch>
            <a:fillRect/>
          </a:stretch>
        </p:blipFill>
        <p:spPr>
          <a:xfrm>
            <a:off x="6661150" y="1895475"/>
            <a:ext cx="1052513" cy="1235075"/>
          </a:xfrm>
        </p:spPr>
      </p:pic>
      <p:pic>
        <p:nvPicPr>
          <p:cNvPr id="9" name="Picture Placeholder 27" descr="A person in a blue shirt&#10;&#10;AI-generated content may be incorrect.">
            <a:extLst>
              <a:ext uri="{FF2B5EF4-FFF2-40B4-BE49-F238E27FC236}">
                <a16:creationId xmlns:a16="http://schemas.microsoft.com/office/drawing/2014/main" id="{C0C63C17-CB70-E330-94E5-5E5AADEA71CB}"/>
              </a:ext>
            </a:extLst>
          </p:cNvPr>
          <p:cNvPicPr>
            <a:picLocks noGrp="1" noChangeAspect="1"/>
          </p:cNvPicPr>
          <p:nvPr>
            <p:ph type="pic" sz="quarter" idx="20"/>
          </p:nvPr>
        </p:nvPicPr>
        <p:blipFill>
          <a:blip r:embed="rId12"/>
          <a:srcRect t="5929" b="5929"/>
          <a:stretch>
            <a:fillRect/>
          </a:stretch>
        </p:blipFill>
        <p:spPr>
          <a:xfrm>
            <a:off x="7829550" y="1900238"/>
            <a:ext cx="1050925" cy="1235075"/>
          </a:xfrm>
        </p:spPr>
      </p:pic>
      <p:pic>
        <p:nvPicPr>
          <p:cNvPr id="10" name="Picture Placeholder 15" descr="A person in a suit and tie&#10;&#10;AI-generated content may be incorrect.">
            <a:extLst>
              <a:ext uri="{FF2B5EF4-FFF2-40B4-BE49-F238E27FC236}">
                <a16:creationId xmlns:a16="http://schemas.microsoft.com/office/drawing/2014/main" id="{2A7DC5CE-00B4-C7F8-3AA2-013D44BB90E2}"/>
              </a:ext>
            </a:extLst>
          </p:cNvPr>
          <p:cNvPicPr>
            <a:picLocks noGrp="1" noChangeAspect="1"/>
          </p:cNvPicPr>
          <p:nvPr>
            <p:ph type="pic" sz="quarter" idx="30"/>
          </p:nvPr>
        </p:nvPicPr>
        <p:blipFill>
          <a:blip r:embed="rId13"/>
          <a:srcRect t="8" b="8"/>
          <a:stretch>
            <a:fillRect/>
          </a:stretch>
        </p:blipFill>
        <p:spPr>
          <a:xfrm>
            <a:off x="838200" y="3862388"/>
            <a:ext cx="1050925" cy="1233487"/>
          </a:xfrm>
        </p:spPr>
      </p:pic>
      <p:pic>
        <p:nvPicPr>
          <p:cNvPr id="11" name="Picture Placeholder 17" descr="A person wearing glasses and a black jacket&#10;&#10;AI-generated content may be incorrect.">
            <a:extLst>
              <a:ext uri="{FF2B5EF4-FFF2-40B4-BE49-F238E27FC236}">
                <a16:creationId xmlns:a16="http://schemas.microsoft.com/office/drawing/2014/main" id="{23622060-6F6C-A41F-80D6-4526AB0DC7BB}"/>
              </a:ext>
            </a:extLst>
          </p:cNvPr>
          <p:cNvPicPr>
            <a:picLocks noGrp="1" noChangeAspect="1"/>
          </p:cNvPicPr>
          <p:nvPr>
            <p:ph type="pic" sz="quarter" idx="31"/>
          </p:nvPr>
        </p:nvPicPr>
        <p:blipFill>
          <a:blip r:embed="rId14"/>
          <a:srcRect t="20" b="20"/>
          <a:stretch>
            <a:fillRect/>
          </a:stretch>
        </p:blipFill>
        <p:spPr>
          <a:xfrm>
            <a:off x="2005013" y="3860800"/>
            <a:ext cx="1052512" cy="1235075"/>
          </a:xfrm>
        </p:spPr>
      </p:pic>
      <p:pic>
        <p:nvPicPr>
          <p:cNvPr id="12" name="Picture Placeholder 31" descr="A person in a suit and tie&#10;&#10;AI-generated content may be incorrect.">
            <a:extLst>
              <a:ext uri="{FF2B5EF4-FFF2-40B4-BE49-F238E27FC236}">
                <a16:creationId xmlns:a16="http://schemas.microsoft.com/office/drawing/2014/main" id="{373278ED-1440-D2B0-CABF-16E0BA879D95}"/>
              </a:ext>
            </a:extLst>
          </p:cNvPr>
          <p:cNvPicPr>
            <a:picLocks noGrp="1" noChangeAspect="1"/>
          </p:cNvPicPr>
          <p:nvPr>
            <p:ph type="pic" sz="quarter" idx="34"/>
          </p:nvPr>
        </p:nvPicPr>
        <p:blipFill>
          <a:blip r:embed="rId15"/>
          <a:srcRect l="7455" r="7455"/>
          <a:stretch>
            <a:fillRect/>
          </a:stretch>
        </p:blipFill>
        <p:spPr>
          <a:xfrm>
            <a:off x="5500688" y="3860800"/>
            <a:ext cx="1050925" cy="1235075"/>
          </a:xfrm>
        </p:spPr>
      </p:pic>
      <p:pic>
        <p:nvPicPr>
          <p:cNvPr id="13" name="Picture Placeholder 21" descr="A person in a red shirt&#10;&#10;AI-generated content may be incorrect.">
            <a:extLst>
              <a:ext uri="{FF2B5EF4-FFF2-40B4-BE49-F238E27FC236}">
                <a16:creationId xmlns:a16="http://schemas.microsoft.com/office/drawing/2014/main" id="{2E75B55B-3481-B2E1-15AF-1F9A0CA74604}"/>
              </a:ext>
            </a:extLst>
          </p:cNvPr>
          <p:cNvPicPr>
            <a:picLocks noGrp="1" noChangeAspect="1"/>
          </p:cNvPicPr>
          <p:nvPr>
            <p:ph type="pic" sz="quarter" idx="35"/>
          </p:nvPr>
        </p:nvPicPr>
        <p:blipFill>
          <a:blip r:embed="rId16"/>
          <a:srcRect t="4179" b="4179"/>
          <a:stretch>
            <a:fillRect/>
          </a:stretch>
        </p:blipFill>
        <p:spPr>
          <a:xfrm>
            <a:off x="6661150" y="3856038"/>
            <a:ext cx="1052513" cy="1235075"/>
          </a:xfrm>
        </p:spPr>
      </p:pic>
      <p:pic>
        <p:nvPicPr>
          <p:cNvPr id="29" name="Picture Placeholder 28" descr="A person smiling at camera&#10;&#10;AI-generated content may be incorrect.">
            <a:extLst>
              <a:ext uri="{FF2B5EF4-FFF2-40B4-BE49-F238E27FC236}">
                <a16:creationId xmlns:a16="http://schemas.microsoft.com/office/drawing/2014/main" id="{9E4DC35B-9E43-33E0-DA5F-D2D19E9E0558}"/>
              </a:ext>
            </a:extLst>
          </p:cNvPr>
          <p:cNvPicPr>
            <a:picLocks noGrp="1" noChangeAspect="1"/>
          </p:cNvPicPr>
          <p:nvPr>
            <p:ph type="pic" sz="quarter" idx="36"/>
          </p:nvPr>
        </p:nvPicPr>
        <p:blipFill>
          <a:blip r:embed="rId17"/>
          <a:srcRect l="3755" r="3755"/>
          <a:stretch>
            <a:fillRect/>
          </a:stretch>
        </p:blipFill>
        <p:spPr>
          <a:xfrm>
            <a:off x="7821613" y="3856038"/>
            <a:ext cx="1050925" cy="1235075"/>
          </a:xfrm>
        </p:spPr>
      </p:pic>
    </p:spTree>
    <p:extLst>
      <p:ext uri="{BB962C8B-B14F-4D97-AF65-F5344CB8AC3E}">
        <p14:creationId xmlns:p14="http://schemas.microsoft.com/office/powerpoint/2010/main" val="23528995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FB896-9643-54B7-4039-6F4F7D8B7B35}"/>
              </a:ext>
            </a:extLst>
          </p:cNvPr>
          <p:cNvSpPr>
            <a:spLocks noGrp="1"/>
          </p:cNvSpPr>
          <p:nvPr>
            <p:ph type="title"/>
          </p:nvPr>
        </p:nvSpPr>
        <p:spPr/>
        <p:txBody>
          <a:bodyPr/>
          <a:lstStyle/>
          <a:p>
            <a:r>
              <a:rPr lang="en-US" dirty="0"/>
              <a:t>Soccer</a:t>
            </a:r>
          </a:p>
        </p:txBody>
      </p:sp>
      <p:grpSp>
        <p:nvGrpSpPr>
          <p:cNvPr id="25" name="Group 24">
            <a:extLst>
              <a:ext uri="{FF2B5EF4-FFF2-40B4-BE49-F238E27FC236}">
                <a16:creationId xmlns:a16="http://schemas.microsoft.com/office/drawing/2014/main" id="{7CE5C406-9CC4-FF88-1234-32EB62EBB196}"/>
              </a:ext>
            </a:extLst>
          </p:cNvPr>
          <p:cNvGrpSpPr/>
          <p:nvPr/>
        </p:nvGrpSpPr>
        <p:grpSpPr>
          <a:xfrm>
            <a:off x="914400" y="1971414"/>
            <a:ext cx="10482146" cy="3561459"/>
            <a:chOff x="1172768" y="2710145"/>
            <a:chExt cx="13645117" cy="4636124"/>
          </a:xfrm>
        </p:grpSpPr>
        <p:pic>
          <p:nvPicPr>
            <p:cNvPr id="3" name="object 2"/>
            <p:cNvPicPr/>
            <p:nvPr/>
          </p:nvPicPr>
          <p:blipFill>
            <a:blip r:embed="rId2" cstate="print"/>
            <a:stretch>
              <a:fillRect/>
            </a:stretch>
          </p:blipFill>
          <p:spPr>
            <a:xfrm>
              <a:off x="2203792" y="2714573"/>
              <a:ext cx="4174984" cy="4394240"/>
            </a:xfrm>
            <a:prstGeom prst="rect">
              <a:avLst/>
            </a:prstGeom>
          </p:spPr>
        </p:pic>
        <p:pic>
          <p:nvPicPr>
            <p:cNvPr id="5" name="object 3"/>
            <p:cNvPicPr/>
            <p:nvPr/>
          </p:nvPicPr>
          <p:blipFill>
            <a:blip r:embed="rId2" cstate="print"/>
            <a:stretch>
              <a:fillRect/>
            </a:stretch>
          </p:blipFill>
          <p:spPr>
            <a:xfrm>
              <a:off x="8668794" y="2710145"/>
              <a:ext cx="4174984" cy="4394240"/>
            </a:xfrm>
            <a:prstGeom prst="rect">
              <a:avLst/>
            </a:prstGeom>
          </p:spPr>
        </p:pic>
        <p:grpSp>
          <p:nvGrpSpPr>
            <p:cNvPr id="6" name="object 4"/>
            <p:cNvGrpSpPr/>
            <p:nvPr/>
          </p:nvGrpSpPr>
          <p:grpSpPr>
            <a:xfrm>
              <a:off x="3609440" y="4688420"/>
              <a:ext cx="1144425" cy="402829"/>
              <a:chOff x="3609440" y="4688420"/>
              <a:chExt cx="1144425" cy="402829"/>
            </a:xfrm>
          </p:grpSpPr>
          <p:sp>
            <p:nvSpPr>
              <p:cNvPr id="7" name="object 5"/>
              <p:cNvSpPr/>
              <p:nvPr/>
            </p:nvSpPr>
            <p:spPr>
              <a:xfrm>
                <a:off x="3639540" y="4688420"/>
                <a:ext cx="749300" cy="238760"/>
              </a:xfrm>
              <a:custGeom>
                <a:avLst/>
                <a:gdLst/>
                <a:ahLst/>
                <a:cxnLst/>
                <a:rect l="l" t="t" r="r" b="b"/>
                <a:pathLst>
                  <a:path w="749300" h="238760">
                    <a:moveTo>
                      <a:pt x="328917" y="165"/>
                    </a:moveTo>
                    <a:lnTo>
                      <a:pt x="235407" y="165"/>
                    </a:lnTo>
                    <a:lnTo>
                      <a:pt x="211226" y="52120"/>
                    </a:lnTo>
                    <a:lnTo>
                      <a:pt x="211226" y="53555"/>
                    </a:lnTo>
                    <a:lnTo>
                      <a:pt x="215874" y="53555"/>
                    </a:lnTo>
                    <a:lnTo>
                      <a:pt x="221068" y="53200"/>
                    </a:lnTo>
                    <a:lnTo>
                      <a:pt x="225018" y="53733"/>
                    </a:lnTo>
                    <a:lnTo>
                      <a:pt x="200469" y="107835"/>
                    </a:lnTo>
                    <a:lnTo>
                      <a:pt x="200113" y="107480"/>
                    </a:lnTo>
                    <a:lnTo>
                      <a:pt x="183997" y="165"/>
                    </a:lnTo>
                    <a:lnTo>
                      <a:pt x="107670" y="0"/>
                    </a:lnTo>
                    <a:lnTo>
                      <a:pt x="101473" y="13055"/>
                    </a:lnTo>
                    <a:lnTo>
                      <a:pt x="83667" y="52476"/>
                    </a:lnTo>
                    <a:lnTo>
                      <a:pt x="83667" y="53200"/>
                    </a:lnTo>
                    <a:lnTo>
                      <a:pt x="97282" y="53555"/>
                    </a:lnTo>
                    <a:lnTo>
                      <a:pt x="96558" y="55702"/>
                    </a:lnTo>
                    <a:lnTo>
                      <a:pt x="65747" y="123786"/>
                    </a:lnTo>
                    <a:lnTo>
                      <a:pt x="38163" y="183972"/>
                    </a:lnTo>
                    <a:lnTo>
                      <a:pt x="33680" y="184873"/>
                    </a:lnTo>
                    <a:lnTo>
                      <a:pt x="28473" y="183261"/>
                    </a:lnTo>
                    <a:lnTo>
                      <a:pt x="23825" y="184340"/>
                    </a:lnTo>
                    <a:lnTo>
                      <a:pt x="0" y="236474"/>
                    </a:lnTo>
                    <a:lnTo>
                      <a:pt x="0" y="237363"/>
                    </a:lnTo>
                    <a:lnTo>
                      <a:pt x="93865" y="237363"/>
                    </a:lnTo>
                    <a:lnTo>
                      <a:pt x="117690" y="184162"/>
                    </a:lnTo>
                    <a:lnTo>
                      <a:pt x="104444" y="184162"/>
                    </a:lnTo>
                    <a:lnTo>
                      <a:pt x="104076" y="183807"/>
                    </a:lnTo>
                    <a:lnTo>
                      <a:pt x="115366" y="158026"/>
                    </a:lnTo>
                    <a:lnTo>
                      <a:pt x="127203" y="132384"/>
                    </a:lnTo>
                    <a:lnTo>
                      <a:pt x="128092" y="132562"/>
                    </a:lnTo>
                    <a:lnTo>
                      <a:pt x="127546" y="133642"/>
                    </a:lnTo>
                    <a:lnTo>
                      <a:pt x="127736" y="133819"/>
                    </a:lnTo>
                    <a:lnTo>
                      <a:pt x="143497" y="237553"/>
                    </a:lnTo>
                    <a:lnTo>
                      <a:pt x="221602" y="237363"/>
                    </a:lnTo>
                    <a:lnTo>
                      <a:pt x="245262" y="185775"/>
                    </a:lnTo>
                    <a:lnTo>
                      <a:pt x="245262" y="184162"/>
                    </a:lnTo>
                    <a:lnTo>
                      <a:pt x="235940" y="184340"/>
                    </a:lnTo>
                    <a:lnTo>
                      <a:pt x="232003" y="183972"/>
                    </a:lnTo>
                    <a:lnTo>
                      <a:pt x="232359" y="181660"/>
                    </a:lnTo>
                    <a:lnTo>
                      <a:pt x="233616" y="179857"/>
                    </a:lnTo>
                    <a:lnTo>
                      <a:pt x="284314" y="66636"/>
                    </a:lnTo>
                    <a:lnTo>
                      <a:pt x="290588" y="53555"/>
                    </a:lnTo>
                    <a:lnTo>
                      <a:pt x="304749" y="53200"/>
                    </a:lnTo>
                    <a:lnTo>
                      <a:pt x="328218" y="1422"/>
                    </a:lnTo>
                    <a:lnTo>
                      <a:pt x="328218" y="1066"/>
                    </a:lnTo>
                    <a:lnTo>
                      <a:pt x="328917" y="165"/>
                    </a:lnTo>
                    <a:close/>
                  </a:path>
                  <a:path w="749300" h="238760">
                    <a:moveTo>
                      <a:pt x="525627" y="533"/>
                    </a:moveTo>
                    <a:lnTo>
                      <a:pt x="462216" y="533"/>
                    </a:lnTo>
                    <a:lnTo>
                      <a:pt x="354711" y="177"/>
                    </a:lnTo>
                    <a:lnTo>
                      <a:pt x="353098" y="889"/>
                    </a:lnTo>
                    <a:lnTo>
                      <a:pt x="329819" y="53200"/>
                    </a:lnTo>
                    <a:lnTo>
                      <a:pt x="342887" y="53568"/>
                    </a:lnTo>
                    <a:lnTo>
                      <a:pt x="343433" y="54102"/>
                    </a:lnTo>
                    <a:lnTo>
                      <a:pt x="287896" y="178435"/>
                    </a:lnTo>
                    <a:lnTo>
                      <a:pt x="284670" y="184340"/>
                    </a:lnTo>
                    <a:lnTo>
                      <a:pt x="270700" y="184708"/>
                    </a:lnTo>
                    <a:lnTo>
                      <a:pt x="246684" y="237375"/>
                    </a:lnTo>
                    <a:lnTo>
                      <a:pt x="291465" y="237731"/>
                    </a:lnTo>
                    <a:lnTo>
                      <a:pt x="353098" y="237731"/>
                    </a:lnTo>
                    <a:lnTo>
                      <a:pt x="376758" y="184708"/>
                    </a:lnTo>
                    <a:lnTo>
                      <a:pt x="369963" y="184416"/>
                    </a:lnTo>
                    <a:lnTo>
                      <a:pt x="356311" y="184658"/>
                    </a:lnTo>
                    <a:lnTo>
                      <a:pt x="350227" y="184175"/>
                    </a:lnTo>
                    <a:lnTo>
                      <a:pt x="354317" y="174523"/>
                    </a:lnTo>
                    <a:lnTo>
                      <a:pt x="367436" y="145643"/>
                    </a:lnTo>
                    <a:lnTo>
                      <a:pt x="370128" y="146011"/>
                    </a:lnTo>
                    <a:lnTo>
                      <a:pt x="373697" y="145288"/>
                    </a:lnTo>
                    <a:lnTo>
                      <a:pt x="376389" y="146011"/>
                    </a:lnTo>
                    <a:lnTo>
                      <a:pt x="375310" y="149047"/>
                    </a:lnTo>
                    <a:lnTo>
                      <a:pt x="373532" y="151917"/>
                    </a:lnTo>
                    <a:lnTo>
                      <a:pt x="372452" y="155143"/>
                    </a:lnTo>
                    <a:lnTo>
                      <a:pt x="425297" y="155143"/>
                    </a:lnTo>
                    <a:lnTo>
                      <a:pt x="456120" y="85801"/>
                    </a:lnTo>
                    <a:lnTo>
                      <a:pt x="457009" y="82956"/>
                    </a:lnTo>
                    <a:lnTo>
                      <a:pt x="405422" y="82765"/>
                    </a:lnTo>
                    <a:lnTo>
                      <a:pt x="404520" y="83121"/>
                    </a:lnTo>
                    <a:lnTo>
                      <a:pt x="400227" y="92252"/>
                    </a:lnTo>
                    <a:lnTo>
                      <a:pt x="393763" y="92621"/>
                    </a:lnTo>
                    <a:lnTo>
                      <a:pt x="391261" y="91897"/>
                    </a:lnTo>
                    <a:lnTo>
                      <a:pt x="408101" y="53733"/>
                    </a:lnTo>
                    <a:lnTo>
                      <a:pt x="438581" y="53771"/>
                    </a:lnTo>
                    <a:lnTo>
                      <a:pt x="448602" y="54102"/>
                    </a:lnTo>
                    <a:lnTo>
                      <a:pt x="445909" y="60020"/>
                    </a:lnTo>
                    <a:lnTo>
                      <a:pt x="445008" y="63246"/>
                    </a:lnTo>
                    <a:lnTo>
                      <a:pt x="496239" y="63411"/>
                    </a:lnTo>
                    <a:lnTo>
                      <a:pt x="498043" y="62877"/>
                    </a:lnTo>
                    <a:lnTo>
                      <a:pt x="525627" y="533"/>
                    </a:lnTo>
                    <a:close/>
                  </a:path>
                  <a:path w="749300" h="238760">
                    <a:moveTo>
                      <a:pt x="749198" y="889"/>
                    </a:moveTo>
                    <a:lnTo>
                      <a:pt x="660171" y="533"/>
                    </a:lnTo>
                    <a:lnTo>
                      <a:pt x="656767" y="1066"/>
                    </a:lnTo>
                    <a:lnTo>
                      <a:pt x="633120" y="54635"/>
                    </a:lnTo>
                    <a:lnTo>
                      <a:pt x="646366" y="54635"/>
                    </a:lnTo>
                    <a:lnTo>
                      <a:pt x="646734" y="55003"/>
                    </a:lnTo>
                    <a:lnTo>
                      <a:pt x="632587" y="86525"/>
                    </a:lnTo>
                    <a:lnTo>
                      <a:pt x="621017" y="86817"/>
                    </a:lnTo>
                    <a:lnTo>
                      <a:pt x="587248" y="86347"/>
                    </a:lnTo>
                    <a:lnTo>
                      <a:pt x="601218" y="54635"/>
                    </a:lnTo>
                    <a:lnTo>
                      <a:pt x="615022" y="54635"/>
                    </a:lnTo>
                    <a:lnTo>
                      <a:pt x="627138" y="27889"/>
                    </a:lnTo>
                    <a:lnTo>
                      <a:pt x="638848" y="889"/>
                    </a:lnTo>
                    <a:lnTo>
                      <a:pt x="616115" y="901"/>
                    </a:lnTo>
                    <a:lnTo>
                      <a:pt x="549275" y="355"/>
                    </a:lnTo>
                    <a:lnTo>
                      <a:pt x="546404" y="889"/>
                    </a:lnTo>
                    <a:lnTo>
                      <a:pt x="522757" y="53200"/>
                    </a:lnTo>
                    <a:lnTo>
                      <a:pt x="522757" y="54279"/>
                    </a:lnTo>
                    <a:lnTo>
                      <a:pt x="535825" y="54279"/>
                    </a:lnTo>
                    <a:lnTo>
                      <a:pt x="536371" y="54813"/>
                    </a:lnTo>
                    <a:lnTo>
                      <a:pt x="532434" y="63944"/>
                    </a:lnTo>
                    <a:lnTo>
                      <a:pt x="530288" y="68249"/>
                    </a:lnTo>
                    <a:lnTo>
                      <a:pt x="482625" y="175564"/>
                    </a:lnTo>
                    <a:lnTo>
                      <a:pt x="478320" y="184340"/>
                    </a:lnTo>
                    <a:lnTo>
                      <a:pt x="464350" y="184696"/>
                    </a:lnTo>
                    <a:lnTo>
                      <a:pt x="440702" y="237731"/>
                    </a:lnTo>
                    <a:lnTo>
                      <a:pt x="533323" y="237909"/>
                    </a:lnTo>
                    <a:lnTo>
                      <a:pt x="544855" y="211848"/>
                    </a:lnTo>
                    <a:lnTo>
                      <a:pt x="556793" y="185953"/>
                    </a:lnTo>
                    <a:lnTo>
                      <a:pt x="556793" y="184696"/>
                    </a:lnTo>
                    <a:lnTo>
                      <a:pt x="543534" y="184696"/>
                    </a:lnTo>
                    <a:lnTo>
                      <a:pt x="543179" y="184162"/>
                    </a:lnTo>
                    <a:lnTo>
                      <a:pt x="560743" y="145288"/>
                    </a:lnTo>
                    <a:lnTo>
                      <a:pt x="604443" y="145288"/>
                    </a:lnTo>
                    <a:lnTo>
                      <a:pt x="606425" y="145643"/>
                    </a:lnTo>
                    <a:lnTo>
                      <a:pt x="602221" y="155524"/>
                    </a:lnTo>
                    <a:lnTo>
                      <a:pt x="589051" y="184696"/>
                    </a:lnTo>
                    <a:lnTo>
                      <a:pt x="584212" y="184886"/>
                    </a:lnTo>
                    <a:lnTo>
                      <a:pt x="579196" y="184340"/>
                    </a:lnTo>
                    <a:lnTo>
                      <a:pt x="574713" y="185064"/>
                    </a:lnTo>
                    <a:lnTo>
                      <a:pt x="551053" y="237007"/>
                    </a:lnTo>
                    <a:lnTo>
                      <a:pt x="551053" y="237909"/>
                    </a:lnTo>
                    <a:lnTo>
                      <a:pt x="643331" y="238442"/>
                    </a:lnTo>
                    <a:lnTo>
                      <a:pt x="667156" y="185775"/>
                    </a:lnTo>
                    <a:lnTo>
                      <a:pt x="667156" y="184886"/>
                    </a:lnTo>
                    <a:lnTo>
                      <a:pt x="654253" y="184886"/>
                    </a:lnTo>
                    <a:lnTo>
                      <a:pt x="653719" y="184162"/>
                    </a:lnTo>
                    <a:lnTo>
                      <a:pt x="661797" y="166255"/>
                    </a:lnTo>
                    <a:lnTo>
                      <a:pt x="685419" y="112318"/>
                    </a:lnTo>
                    <a:lnTo>
                      <a:pt x="711225" y="54813"/>
                    </a:lnTo>
                    <a:lnTo>
                      <a:pt x="716241" y="54635"/>
                    </a:lnTo>
                    <a:lnTo>
                      <a:pt x="720725" y="55168"/>
                    </a:lnTo>
                    <a:lnTo>
                      <a:pt x="725563" y="54279"/>
                    </a:lnTo>
                    <a:lnTo>
                      <a:pt x="749198" y="1612"/>
                    </a:lnTo>
                    <a:lnTo>
                      <a:pt x="749198" y="889"/>
                    </a:lnTo>
                    <a:close/>
                  </a:path>
                </a:pathLst>
              </a:custGeom>
              <a:solidFill>
                <a:srgbClr val="231F20"/>
              </a:solidFill>
            </p:spPr>
            <p:txBody>
              <a:bodyPr wrap="square" lIns="0" tIns="0" rIns="0" bIns="0" rtlCol="0"/>
              <a:lstStyle/>
              <a:p>
                <a:endParaRPr/>
              </a:p>
            </p:txBody>
          </p:sp>
          <p:pic>
            <p:nvPicPr>
              <p:cNvPr id="8" name="object 6"/>
              <p:cNvPicPr/>
              <p:nvPr/>
            </p:nvPicPr>
            <p:blipFill>
              <a:blip r:embed="rId3" cstate="print"/>
              <a:stretch>
                <a:fillRect/>
              </a:stretch>
            </p:blipFill>
            <p:spPr>
              <a:xfrm>
                <a:off x="4325338" y="4689316"/>
                <a:ext cx="428527" cy="273193"/>
              </a:xfrm>
              <a:prstGeom prst="rect">
                <a:avLst/>
              </a:prstGeom>
            </p:spPr>
          </p:pic>
          <p:sp>
            <p:nvSpPr>
              <p:cNvPr id="9" name="object 7"/>
              <p:cNvSpPr/>
              <p:nvPr/>
            </p:nvSpPr>
            <p:spPr>
              <a:xfrm>
                <a:off x="3610864" y="4941684"/>
                <a:ext cx="1099185" cy="43815"/>
              </a:xfrm>
              <a:custGeom>
                <a:avLst/>
                <a:gdLst/>
                <a:ahLst/>
                <a:cxnLst/>
                <a:rect l="l" t="t" r="r" b="b"/>
                <a:pathLst>
                  <a:path w="1099185" h="43814">
                    <a:moveTo>
                      <a:pt x="960285" y="43218"/>
                    </a:moveTo>
                    <a:lnTo>
                      <a:pt x="889876" y="1841"/>
                    </a:lnTo>
                    <a:lnTo>
                      <a:pt x="880554" y="1651"/>
                    </a:lnTo>
                    <a:lnTo>
                      <a:pt x="636016" y="1295"/>
                    </a:lnTo>
                    <a:lnTo>
                      <a:pt x="436422" y="1295"/>
                    </a:lnTo>
                    <a:lnTo>
                      <a:pt x="357784" y="762"/>
                    </a:lnTo>
                    <a:lnTo>
                      <a:pt x="47485" y="584"/>
                    </a:lnTo>
                    <a:lnTo>
                      <a:pt x="33439" y="317"/>
                    </a:lnTo>
                    <a:lnTo>
                      <a:pt x="19011" y="584"/>
                    </a:lnTo>
                    <a:lnTo>
                      <a:pt x="0" y="41605"/>
                    </a:lnTo>
                    <a:lnTo>
                      <a:pt x="287197" y="41795"/>
                    </a:lnTo>
                    <a:lnTo>
                      <a:pt x="437870" y="42684"/>
                    </a:lnTo>
                    <a:lnTo>
                      <a:pt x="656082" y="43218"/>
                    </a:lnTo>
                    <a:lnTo>
                      <a:pt x="811936" y="43218"/>
                    </a:lnTo>
                    <a:lnTo>
                      <a:pt x="959561" y="43586"/>
                    </a:lnTo>
                    <a:lnTo>
                      <a:pt x="960285" y="43218"/>
                    </a:lnTo>
                    <a:close/>
                  </a:path>
                  <a:path w="1099185" h="43814">
                    <a:moveTo>
                      <a:pt x="1045552" y="13131"/>
                    </a:moveTo>
                    <a:lnTo>
                      <a:pt x="1007389" y="27952"/>
                    </a:lnTo>
                    <a:lnTo>
                      <a:pt x="969225" y="42519"/>
                    </a:lnTo>
                    <a:lnTo>
                      <a:pt x="968159" y="43408"/>
                    </a:lnTo>
                    <a:lnTo>
                      <a:pt x="968336" y="43586"/>
                    </a:lnTo>
                    <a:lnTo>
                      <a:pt x="1032116" y="43586"/>
                    </a:lnTo>
                    <a:lnTo>
                      <a:pt x="1045552" y="13131"/>
                    </a:lnTo>
                    <a:close/>
                  </a:path>
                  <a:path w="1099185" h="43814">
                    <a:moveTo>
                      <a:pt x="1089228" y="26898"/>
                    </a:moveTo>
                    <a:lnTo>
                      <a:pt x="1088796" y="26250"/>
                    </a:lnTo>
                    <a:lnTo>
                      <a:pt x="1088466" y="25171"/>
                    </a:lnTo>
                    <a:lnTo>
                      <a:pt x="1087932" y="22479"/>
                    </a:lnTo>
                    <a:lnTo>
                      <a:pt x="1087399" y="20116"/>
                    </a:lnTo>
                    <a:lnTo>
                      <a:pt x="1087158" y="19799"/>
                    </a:lnTo>
                    <a:lnTo>
                      <a:pt x="1086421" y="18834"/>
                    </a:lnTo>
                    <a:lnTo>
                      <a:pt x="1084707" y="18186"/>
                    </a:lnTo>
                    <a:lnTo>
                      <a:pt x="1084707" y="17970"/>
                    </a:lnTo>
                    <a:lnTo>
                      <a:pt x="1086853" y="17322"/>
                    </a:lnTo>
                    <a:lnTo>
                      <a:pt x="1087285" y="16891"/>
                    </a:lnTo>
                    <a:lnTo>
                      <a:pt x="1088364" y="15811"/>
                    </a:lnTo>
                    <a:lnTo>
                      <a:pt x="1088364" y="12153"/>
                    </a:lnTo>
                    <a:lnTo>
                      <a:pt x="1088085" y="11620"/>
                    </a:lnTo>
                    <a:lnTo>
                      <a:pt x="1087615" y="10756"/>
                    </a:lnTo>
                    <a:lnTo>
                      <a:pt x="1086637" y="10007"/>
                    </a:lnTo>
                    <a:lnTo>
                      <a:pt x="1085342" y="9245"/>
                    </a:lnTo>
                    <a:lnTo>
                      <a:pt x="1083957" y="8763"/>
                    </a:lnTo>
                    <a:lnTo>
                      <a:pt x="1083957" y="12687"/>
                    </a:lnTo>
                    <a:lnTo>
                      <a:pt x="1083957" y="16141"/>
                    </a:lnTo>
                    <a:lnTo>
                      <a:pt x="1082128" y="16891"/>
                    </a:lnTo>
                    <a:lnTo>
                      <a:pt x="1077925" y="16891"/>
                    </a:lnTo>
                    <a:lnTo>
                      <a:pt x="1077925" y="11836"/>
                    </a:lnTo>
                    <a:lnTo>
                      <a:pt x="1078357" y="11722"/>
                    </a:lnTo>
                    <a:lnTo>
                      <a:pt x="1079119" y="11620"/>
                    </a:lnTo>
                    <a:lnTo>
                      <a:pt x="1082763" y="11620"/>
                    </a:lnTo>
                    <a:lnTo>
                      <a:pt x="1083957" y="12687"/>
                    </a:lnTo>
                    <a:lnTo>
                      <a:pt x="1083957" y="8763"/>
                    </a:lnTo>
                    <a:lnTo>
                      <a:pt x="1077607" y="8712"/>
                    </a:lnTo>
                    <a:lnTo>
                      <a:pt x="1075334" y="8928"/>
                    </a:lnTo>
                    <a:lnTo>
                      <a:pt x="1073721" y="9245"/>
                    </a:lnTo>
                    <a:lnTo>
                      <a:pt x="1073721" y="26898"/>
                    </a:lnTo>
                    <a:lnTo>
                      <a:pt x="1077823" y="26898"/>
                    </a:lnTo>
                    <a:lnTo>
                      <a:pt x="1077823" y="19799"/>
                    </a:lnTo>
                    <a:lnTo>
                      <a:pt x="1082014" y="19799"/>
                    </a:lnTo>
                    <a:lnTo>
                      <a:pt x="1083094" y="20650"/>
                    </a:lnTo>
                    <a:lnTo>
                      <a:pt x="1083411" y="22593"/>
                    </a:lnTo>
                    <a:lnTo>
                      <a:pt x="1083957" y="24638"/>
                    </a:lnTo>
                    <a:lnTo>
                      <a:pt x="1084275" y="26250"/>
                    </a:lnTo>
                    <a:lnTo>
                      <a:pt x="1084808" y="26898"/>
                    </a:lnTo>
                    <a:lnTo>
                      <a:pt x="1089228" y="26898"/>
                    </a:lnTo>
                    <a:close/>
                  </a:path>
                  <a:path w="1099185" h="43814">
                    <a:moveTo>
                      <a:pt x="1098689" y="7861"/>
                    </a:moveTo>
                    <a:lnTo>
                      <a:pt x="1094384" y="3543"/>
                    </a:lnTo>
                    <a:lnTo>
                      <a:pt x="1094181" y="3340"/>
                    </a:lnTo>
                    <a:lnTo>
                      <a:pt x="1094181" y="9893"/>
                    </a:lnTo>
                    <a:lnTo>
                      <a:pt x="1094181" y="25501"/>
                    </a:lnTo>
                    <a:lnTo>
                      <a:pt x="1088466" y="31737"/>
                    </a:lnTo>
                    <a:lnTo>
                      <a:pt x="1072769" y="31737"/>
                    </a:lnTo>
                    <a:lnTo>
                      <a:pt x="1066952" y="25501"/>
                    </a:lnTo>
                    <a:lnTo>
                      <a:pt x="1066952" y="9893"/>
                    </a:lnTo>
                    <a:lnTo>
                      <a:pt x="1072769" y="3543"/>
                    </a:lnTo>
                    <a:lnTo>
                      <a:pt x="1088466" y="3543"/>
                    </a:lnTo>
                    <a:lnTo>
                      <a:pt x="1094181" y="9893"/>
                    </a:lnTo>
                    <a:lnTo>
                      <a:pt x="1094181" y="3340"/>
                    </a:lnTo>
                    <a:lnTo>
                      <a:pt x="1090841" y="0"/>
                    </a:lnTo>
                    <a:lnTo>
                      <a:pt x="1070508" y="0"/>
                    </a:lnTo>
                    <a:lnTo>
                      <a:pt x="1062443" y="7861"/>
                    </a:lnTo>
                    <a:lnTo>
                      <a:pt x="1062558" y="18186"/>
                    </a:lnTo>
                    <a:lnTo>
                      <a:pt x="1063866" y="24650"/>
                    </a:lnTo>
                    <a:lnTo>
                      <a:pt x="1067739" y="30327"/>
                    </a:lnTo>
                    <a:lnTo>
                      <a:pt x="1073518" y="34124"/>
                    </a:lnTo>
                    <a:lnTo>
                      <a:pt x="1080617" y="35509"/>
                    </a:lnTo>
                    <a:lnTo>
                      <a:pt x="1087755" y="34124"/>
                    </a:lnTo>
                    <a:lnTo>
                      <a:pt x="1091361" y="31737"/>
                    </a:lnTo>
                    <a:lnTo>
                      <a:pt x="1093495" y="30327"/>
                    </a:lnTo>
                    <a:lnTo>
                      <a:pt x="1097305" y="24638"/>
                    </a:lnTo>
                    <a:lnTo>
                      <a:pt x="1098588" y="18186"/>
                    </a:lnTo>
                    <a:lnTo>
                      <a:pt x="1098689" y="7861"/>
                    </a:lnTo>
                    <a:close/>
                  </a:path>
                </a:pathLst>
              </a:custGeom>
              <a:solidFill>
                <a:srgbClr val="231F20"/>
              </a:solidFill>
            </p:spPr>
            <p:txBody>
              <a:bodyPr wrap="square" lIns="0" tIns="0" rIns="0" bIns="0" rtlCol="0"/>
              <a:lstStyle/>
              <a:p>
                <a:endParaRPr/>
              </a:p>
            </p:txBody>
          </p:sp>
          <p:sp>
            <p:nvSpPr>
              <p:cNvPr id="23" name="object 8"/>
              <p:cNvSpPr/>
              <p:nvPr/>
            </p:nvSpPr>
            <p:spPr>
              <a:xfrm>
                <a:off x="3609440" y="5021399"/>
                <a:ext cx="410250" cy="69850"/>
              </a:xfrm>
              <a:custGeom>
                <a:avLst/>
                <a:gdLst/>
                <a:ahLst/>
                <a:cxnLst/>
                <a:rect l="l" t="t" r="r" b="b"/>
                <a:pathLst>
                  <a:path w="485139" h="69850">
                    <a:moveTo>
                      <a:pt x="484644" y="69341"/>
                    </a:moveTo>
                    <a:lnTo>
                      <a:pt x="0" y="69341"/>
                    </a:lnTo>
                    <a:lnTo>
                      <a:pt x="0" y="0"/>
                    </a:lnTo>
                  </a:path>
                </a:pathLst>
              </a:custGeom>
              <a:ln w="5130">
                <a:solidFill>
                  <a:srgbClr val="231F20"/>
                </a:solidFill>
              </a:ln>
            </p:spPr>
            <p:txBody>
              <a:bodyPr wrap="square" lIns="0" tIns="0" rIns="0" bIns="0" rtlCol="0"/>
              <a:lstStyle/>
              <a:p>
                <a:endParaRPr/>
              </a:p>
            </p:txBody>
          </p:sp>
          <p:sp>
            <p:nvSpPr>
              <p:cNvPr id="48" name="object 9"/>
              <p:cNvSpPr/>
              <p:nvPr/>
            </p:nvSpPr>
            <p:spPr>
              <a:xfrm>
                <a:off x="4325337" y="5021398"/>
                <a:ext cx="378141" cy="69851"/>
              </a:xfrm>
              <a:custGeom>
                <a:avLst/>
                <a:gdLst/>
                <a:ahLst/>
                <a:cxnLst/>
                <a:rect l="l" t="t" r="r" b="b"/>
                <a:pathLst>
                  <a:path w="434975" h="69850">
                    <a:moveTo>
                      <a:pt x="434911" y="0"/>
                    </a:moveTo>
                    <a:lnTo>
                      <a:pt x="434911" y="69342"/>
                    </a:lnTo>
                    <a:lnTo>
                      <a:pt x="0" y="69342"/>
                    </a:lnTo>
                  </a:path>
                </a:pathLst>
              </a:custGeom>
              <a:ln w="4787">
                <a:solidFill>
                  <a:srgbClr val="231F20"/>
                </a:solidFill>
              </a:ln>
            </p:spPr>
            <p:txBody>
              <a:bodyPr wrap="square" lIns="0" tIns="0" rIns="0" bIns="0" rtlCol="0"/>
              <a:lstStyle/>
              <a:p>
                <a:endParaRPr/>
              </a:p>
            </p:txBody>
          </p:sp>
        </p:grpSp>
        <p:sp>
          <p:nvSpPr>
            <p:cNvPr id="10" name="object 10"/>
            <p:cNvSpPr txBox="1"/>
            <p:nvPr/>
          </p:nvSpPr>
          <p:spPr>
            <a:xfrm>
              <a:off x="4029967" y="5017378"/>
              <a:ext cx="272508" cy="147739"/>
            </a:xfrm>
            <a:prstGeom prst="rect">
              <a:avLst/>
            </a:prstGeom>
          </p:spPr>
          <p:txBody>
            <a:bodyPr vert="horz" wrap="square" lIns="0" tIns="13335" rIns="0" bIns="0" rtlCol="0">
              <a:spAutoFit/>
            </a:bodyPr>
            <a:lstStyle/>
            <a:p>
              <a:pPr marL="12700">
                <a:lnSpc>
                  <a:spcPct val="100000"/>
                </a:lnSpc>
                <a:spcBef>
                  <a:spcPts val="105"/>
                </a:spcBef>
              </a:pPr>
              <a:r>
                <a:rPr sz="650" spc="-40" dirty="0">
                  <a:solidFill>
                    <a:srgbClr val="231F20"/>
                  </a:solidFill>
                  <a:latin typeface="Trebuchet MS"/>
                  <a:cs typeface="Trebuchet MS"/>
                </a:rPr>
                <a:t>1.25”</a:t>
              </a:r>
              <a:endParaRPr sz="650" dirty="0">
                <a:latin typeface="Trebuchet MS"/>
                <a:cs typeface="Trebuchet MS"/>
              </a:endParaRPr>
            </a:p>
          </p:txBody>
        </p:sp>
        <p:sp>
          <p:nvSpPr>
            <p:cNvPr id="11" name="object 11"/>
            <p:cNvSpPr txBox="1"/>
            <p:nvPr/>
          </p:nvSpPr>
          <p:spPr>
            <a:xfrm>
              <a:off x="5864341" y="7035441"/>
              <a:ext cx="2468543" cy="300485"/>
            </a:xfrm>
            <a:prstGeom prst="rect">
              <a:avLst/>
            </a:prstGeom>
          </p:spPr>
          <p:txBody>
            <a:bodyPr vert="horz" wrap="square" lIns="0" tIns="15240" rIns="0" bIns="0" rtlCol="0">
              <a:spAutoFit/>
            </a:bodyPr>
            <a:lstStyle/>
            <a:p>
              <a:pPr marL="12700">
                <a:lnSpc>
                  <a:spcPct val="100000"/>
                </a:lnSpc>
                <a:spcBef>
                  <a:spcPts val="120"/>
                </a:spcBef>
              </a:pPr>
              <a:r>
                <a:rPr sz="1400" spc="-35" dirty="0">
                  <a:solidFill>
                    <a:srgbClr val="231F20"/>
                  </a:solidFill>
                  <a:latin typeface="+mn-lt"/>
                  <a:cs typeface="Trebuchet MS"/>
                </a:rPr>
                <a:t>circumference</a:t>
              </a:r>
              <a:r>
                <a:rPr sz="1400" spc="-25" dirty="0">
                  <a:solidFill>
                    <a:srgbClr val="231F20"/>
                  </a:solidFill>
                  <a:latin typeface="+mn-lt"/>
                  <a:cs typeface="Trebuchet MS"/>
                </a:rPr>
                <a:t> </a:t>
              </a:r>
              <a:r>
                <a:rPr sz="1400" spc="65" dirty="0">
                  <a:solidFill>
                    <a:srgbClr val="231F20"/>
                  </a:solidFill>
                  <a:latin typeface="+mn-lt"/>
                  <a:cs typeface="Trebuchet MS"/>
                </a:rPr>
                <a:t>=</a:t>
              </a:r>
              <a:r>
                <a:rPr sz="1400" spc="-20" dirty="0">
                  <a:solidFill>
                    <a:srgbClr val="231F20"/>
                  </a:solidFill>
                  <a:latin typeface="+mn-lt"/>
                  <a:cs typeface="Trebuchet MS"/>
                </a:rPr>
                <a:t> </a:t>
              </a:r>
              <a:r>
                <a:rPr sz="1400" spc="-40" dirty="0">
                  <a:solidFill>
                    <a:srgbClr val="231F20"/>
                  </a:solidFill>
                  <a:latin typeface="+mn-lt"/>
                  <a:cs typeface="Trebuchet MS"/>
                </a:rPr>
                <a:t>27.5”</a:t>
              </a:r>
              <a:endParaRPr sz="1400" dirty="0">
                <a:latin typeface="+mn-lt"/>
                <a:cs typeface="Trebuchet MS"/>
              </a:endParaRPr>
            </a:p>
          </p:txBody>
        </p:sp>
        <p:sp>
          <p:nvSpPr>
            <p:cNvPr id="12" name="object 12"/>
            <p:cNvSpPr/>
            <p:nvPr/>
          </p:nvSpPr>
          <p:spPr>
            <a:xfrm>
              <a:off x="4438717" y="5158059"/>
              <a:ext cx="2188210" cy="2188210"/>
            </a:xfrm>
            <a:custGeom>
              <a:avLst/>
              <a:gdLst/>
              <a:ahLst/>
              <a:cxnLst/>
              <a:rect l="l" t="t" r="r" b="b"/>
              <a:pathLst>
                <a:path w="2188209" h="2188209">
                  <a:moveTo>
                    <a:pt x="2187587" y="0"/>
                  </a:moveTo>
                  <a:lnTo>
                    <a:pt x="2187067" y="48203"/>
                  </a:lnTo>
                  <a:lnTo>
                    <a:pt x="2185512" y="96151"/>
                  </a:lnTo>
                  <a:lnTo>
                    <a:pt x="2182934" y="143835"/>
                  </a:lnTo>
                  <a:lnTo>
                    <a:pt x="2179343" y="191242"/>
                  </a:lnTo>
                  <a:lnTo>
                    <a:pt x="2174751" y="238362"/>
                  </a:lnTo>
                  <a:lnTo>
                    <a:pt x="2169167" y="285185"/>
                  </a:lnTo>
                  <a:lnTo>
                    <a:pt x="2162602" y="331700"/>
                  </a:lnTo>
                  <a:lnTo>
                    <a:pt x="2155067" y="377896"/>
                  </a:lnTo>
                  <a:lnTo>
                    <a:pt x="2146573" y="423763"/>
                  </a:lnTo>
                  <a:lnTo>
                    <a:pt x="2137131" y="469290"/>
                  </a:lnTo>
                  <a:lnTo>
                    <a:pt x="2126750" y="514466"/>
                  </a:lnTo>
                  <a:lnTo>
                    <a:pt x="2115442" y="559280"/>
                  </a:lnTo>
                  <a:lnTo>
                    <a:pt x="2103218" y="603723"/>
                  </a:lnTo>
                  <a:lnTo>
                    <a:pt x="2090087" y="647782"/>
                  </a:lnTo>
                  <a:lnTo>
                    <a:pt x="2076062" y="691448"/>
                  </a:lnTo>
                  <a:lnTo>
                    <a:pt x="2061152" y="734710"/>
                  </a:lnTo>
                  <a:lnTo>
                    <a:pt x="2045368" y="777557"/>
                  </a:lnTo>
                  <a:lnTo>
                    <a:pt x="2028720" y="819979"/>
                  </a:lnTo>
                  <a:lnTo>
                    <a:pt x="2011220" y="861964"/>
                  </a:lnTo>
                  <a:lnTo>
                    <a:pt x="1992879" y="903503"/>
                  </a:lnTo>
                  <a:lnTo>
                    <a:pt x="1973706" y="944584"/>
                  </a:lnTo>
                  <a:lnTo>
                    <a:pt x="1953712" y="985197"/>
                  </a:lnTo>
                  <a:lnTo>
                    <a:pt x="1932909" y="1025331"/>
                  </a:lnTo>
                  <a:lnTo>
                    <a:pt x="1911307" y="1064975"/>
                  </a:lnTo>
                  <a:lnTo>
                    <a:pt x="1888916" y="1104119"/>
                  </a:lnTo>
                  <a:lnTo>
                    <a:pt x="1865747" y="1142752"/>
                  </a:lnTo>
                  <a:lnTo>
                    <a:pt x="1841811" y="1180864"/>
                  </a:lnTo>
                  <a:lnTo>
                    <a:pt x="1817119" y="1218443"/>
                  </a:lnTo>
                  <a:lnTo>
                    <a:pt x="1791681" y="1255480"/>
                  </a:lnTo>
                  <a:lnTo>
                    <a:pt x="1765507" y="1291963"/>
                  </a:lnTo>
                  <a:lnTo>
                    <a:pt x="1738610" y="1327881"/>
                  </a:lnTo>
                  <a:lnTo>
                    <a:pt x="1710998" y="1363225"/>
                  </a:lnTo>
                  <a:lnTo>
                    <a:pt x="1682684" y="1397983"/>
                  </a:lnTo>
                  <a:lnTo>
                    <a:pt x="1653677" y="1432144"/>
                  </a:lnTo>
                  <a:lnTo>
                    <a:pt x="1623989" y="1465699"/>
                  </a:lnTo>
                  <a:lnTo>
                    <a:pt x="1593629" y="1498636"/>
                  </a:lnTo>
                  <a:lnTo>
                    <a:pt x="1562609" y="1530944"/>
                  </a:lnTo>
                  <a:lnTo>
                    <a:pt x="1530939" y="1562614"/>
                  </a:lnTo>
                  <a:lnTo>
                    <a:pt x="1498631" y="1593634"/>
                  </a:lnTo>
                  <a:lnTo>
                    <a:pt x="1465694" y="1623993"/>
                  </a:lnTo>
                  <a:lnTo>
                    <a:pt x="1432139" y="1653681"/>
                  </a:lnTo>
                  <a:lnTo>
                    <a:pt x="1397977" y="1682688"/>
                  </a:lnTo>
                  <a:lnTo>
                    <a:pt x="1363219" y="1711002"/>
                  </a:lnTo>
                  <a:lnTo>
                    <a:pt x="1327876" y="1738614"/>
                  </a:lnTo>
                  <a:lnTo>
                    <a:pt x="1291957" y="1765511"/>
                  </a:lnTo>
                  <a:lnTo>
                    <a:pt x="1255474" y="1791684"/>
                  </a:lnTo>
                  <a:lnTo>
                    <a:pt x="1218438" y="1817122"/>
                  </a:lnTo>
                  <a:lnTo>
                    <a:pt x="1180858" y="1841814"/>
                  </a:lnTo>
                  <a:lnTo>
                    <a:pt x="1142747" y="1865750"/>
                  </a:lnTo>
                  <a:lnTo>
                    <a:pt x="1104114" y="1888918"/>
                  </a:lnTo>
                  <a:lnTo>
                    <a:pt x="1064969" y="1911309"/>
                  </a:lnTo>
                  <a:lnTo>
                    <a:pt x="1025325" y="1932911"/>
                  </a:lnTo>
                  <a:lnTo>
                    <a:pt x="985191" y="1953715"/>
                  </a:lnTo>
                  <a:lnTo>
                    <a:pt x="944578" y="1973708"/>
                  </a:lnTo>
                  <a:lnTo>
                    <a:pt x="903497" y="1992881"/>
                  </a:lnTo>
                  <a:lnTo>
                    <a:pt x="861959" y="2011222"/>
                  </a:lnTo>
                  <a:lnTo>
                    <a:pt x="819974" y="2028722"/>
                  </a:lnTo>
                  <a:lnTo>
                    <a:pt x="777552" y="2045369"/>
                  </a:lnTo>
                  <a:lnTo>
                    <a:pt x="734705" y="2061153"/>
                  </a:lnTo>
                  <a:lnTo>
                    <a:pt x="691443" y="2076063"/>
                  </a:lnTo>
                  <a:lnTo>
                    <a:pt x="647778" y="2090088"/>
                  </a:lnTo>
                  <a:lnTo>
                    <a:pt x="603718" y="2103219"/>
                  </a:lnTo>
                  <a:lnTo>
                    <a:pt x="559276" y="2115443"/>
                  </a:lnTo>
                  <a:lnTo>
                    <a:pt x="514462" y="2126751"/>
                  </a:lnTo>
                  <a:lnTo>
                    <a:pt x="469286" y="2137131"/>
                  </a:lnTo>
                  <a:lnTo>
                    <a:pt x="423760" y="2146574"/>
                  </a:lnTo>
                  <a:lnTo>
                    <a:pt x="377893" y="2155068"/>
                  </a:lnTo>
                  <a:lnTo>
                    <a:pt x="331697" y="2162602"/>
                  </a:lnTo>
                  <a:lnTo>
                    <a:pt x="285183" y="2169167"/>
                  </a:lnTo>
                  <a:lnTo>
                    <a:pt x="238360" y="2174751"/>
                  </a:lnTo>
                  <a:lnTo>
                    <a:pt x="191240" y="2179343"/>
                  </a:lnTo>
                  <a:lnTo>
                    <a:pt x="143833" y="2182934"/>
                  </a:lnTo>
                  <a:lnTo>
                    <a:pt x="96150" y="2185512"/>
                  </a:lnTo>
                  <a:lnTo>
                    <a:pt x="48202" y="2187067"/>
                  </a:lnTo>
                  <a:lnTo>
                    <a:pt x="0" y="2187587"/>
                  </a:lnTo>
                </a:path>
              </a:pathLst>
            </a:custGeom>
            <a:ln w="6362">
              <a:solidFill>
                <a:srgbClr val="231F20"/>
              </a:solidFill>
            </a:ln>
          </p:spPr>
          <p:txBody>
            <a:bodyPr wrap="square" lIns="0" tIns="0" rIns="0" bIns="0" rtlCol="0"/>
            <a:lstStyle/>
            <a:p>
              <a:endParaRPr/>
            </a:p>
          </p:txBody>
        </p:sp>
        <p:sp>
          <p:nvSpPr>
            <p:cNvPr id="13" name="object 13"/>
            <p:cNvSpPr txBox="1"/>
            <p:nvPr/>
          </p:nvSpPr>
          <p:spPr>
            <a:xfrm>
              <a:off x="12480502" y="7035441"/>
              <a:ext cx="2337383" cy="300485"/>
            </a:xfrm>
            <a:prstGeom prst="rect">
              <a:avLst/>
            </a:prstGeom>
          </p:spPr>
          <p:txBody>
            <a:bodyPr vert="horz" wrap="square" lIns="0" tIns="15240" rIns="0" bIns="0" rtlCol="0">
              <a:spAutoFit/>
            </a:bodyPr>
            <a:lstStyle/>
            <a:p>
              <a:pPr marL="12700">
                <a:lnSpc>
                  <a:spcPct val="100000"/>
                </a:lnSpc>
                <a:spcBef>
                  <a:spcPts val="120"/>
                </a:spcBef>
              </a:pPr>
              <a:r>
                <a:rPr sz="1400" spc="-35" dirty="0">
                  <a:solidFill>
                    <a:srgbClr val="231F20"/>
                  </a:solidFill>
                  <a:latin typeface="+mn-lt"/>
                  <a:cs typeface="Trebuchet MS"/>
                </a:rPr>
                <a:t>circumference</a:t>
              </a:r>
              <a:r>
                <a:rPr sz="1400" spc="-25" dirty="0">
                  <a:solidFill>
                    <a:srgbClr val="231F20"/>
                  </a:solidFill>
                  <a:latin typeface="+mn-lt"/>
                  <a:cs typeface="Trebuchet MS"/>
                </a:rPr>
                <a:t> </a:t>
              </a:r>
              <a:r>
                <a:rPr sz="1400" spc="65" dirty="0">
                  <a:solidFill>
                    <a:srgbClr val="231F20"/>
                  </a:solidFill>
                  <a:latin typeface="+mn-lt"/>
                  <a:cs typeface="Trebuchet MS"/>
                </a:rPr>
                <a:t>=</a:t>
              </a:r>
              <a:r>
                <a:rPr sz="1400" spc="-20" dirty="0">
                  <a:solidFill>
                    <a:srgbClr val="231F20"/>
                  </a:solidFill>
                  <a:latin typeface="+mn-lt"/>
                  <a:cs typeface="Trebuchet MS"/>
                </a:rPr>
                <a:t> </a:t>
              </a:r>
              <a:r>
                <a:rPr sz="1400" spc="-40" dirty="0">
                  <a:solidFill>
                    <a:srgbClr val="231F20"/>
                  </a:solidFill>
                  <a:latin typeface="+mn-lt"/>
                  <a:cs typeface="Trebuchet MS"/>
                </a:rPr>
                <a:t>27.5”</a:t>
              </a:r>
              <a:endParaRPr sz="1400" dirty="0">
                <a:latin typeface="+mn-lt"/>
                <a:cs typeface="Trebuchet MS"/>
              </a:endParaRPr>
            </a:p>
          </p:txBody>
        </p:sp>
        <p:sp>
          <p:nvSpPr>
            <p:cNvPr id="14" name="object 14"/>
            <p:cNvSpPr/>
            <p:nvPr/>
          </p:nvSpPr>
          <p:spPr>
            <a:xfrm>
              <a:off x="9872970" y="5082251"/>
              <a:ext cx="586740" cy="103505"/>
            </a:xfrm>
            <a:custGeom>
              <a:avLst/>
              <a:gdLst/>
              <a:ahLst/>
              <a:cxnLst/>
              <a:rect l="l" t="t" r="r" b="b"/>
              <a:pathLst>
                <a:path w="586740" h="103504">
                  <a:moveTo>
                    <a:pt x="586117" y="102920"/>
                  </a:moveTo>
                  <a:lnTo>
                    <a:pt x="0" y="102920"/>
                  </a:lnTo>
                  <a:lnTo>
                    <a:pt x="0" y="0"/>
                  </a:lnTo>
                </a:path>
              </a:pathLst>
            </a:custGeom>
            <a:ln w="4292">
              <a:solidFill>
                <a:srgbClr val="231F20"/>
              </a:solidFill>
            </a:ln>
          </p:spPr>
          <p:txBody>
            <a:bodyPr wrap="square" lIns="0" tIns="0" rIns="0" bIns="0" rtlCol="0"/>
            <a:lstStyle/>
            <a:p>
              <a:endParaRPr/>
            </a:p>
          </p:txBody>
        </p:sp>
        <p:grpSp>
          <p:nvGrpSpPr>
            <p:cNvPr id="15" name="object 15"/>
            <p:cNvGrpSpPr/>
            <p:nvPr/>
          </p:nvGrpSpPr>
          <p:grpSpPr>
            <a:xfrm>
              <a:off x="10805025" y="5082247"/>
              <a:ext cx="2287567" cy="2264022"/>
              <a:chOff x="10805025" y="5082247"/>
              <a:chExt cx="2287567" cy="2264022"/>
            </a:xfrm>
          </p:grpSpPr>
          <p:sp>
            <p:nvSpPr>
              <p:cNvPr id="16" name="object 16"/>
              <p:cNvSpPr/>
              <p:nvPr/>
            </p:nvSpPr>
            <p:spPr>
              <a:xfrm>
                <a:off x="10904382" y="5158060"/>
                <a:ext cx="2188210" cy="2188209"/>
              </a:xfrm>
              <a:custGeom>
                <a:avLst/>
                <a:gdLst/>
                <a:ahLst/>
                <a:cxnLst/>
                <a:rect l="l" t="t" r="r" b="b"/>
                <a:pathLst>
                  <a:path w="2188209" h="2188209">
                    <a:moveTo>
                      <a:pt x="2187587" y="0"/>
                    </a:moveTo>
                    <a:lnTo>
                      <a:pt x="2187067" y="48203"/>
                    </a:lnTo>
                    <a:lnTo>
                      <a:pt x="2185512" y="96151"/>
                    </a:lnTo>
                    <a:lnTo>
                      <a:pt x="2182934" y="143835"/>
                    </a:lnTo>
                    <a:lnTo>
                      <a:pt x="2179343" y="191242"/>
                    </a:lnTo>
                    <a:lnTo>
                      <a:pt x="2174751" y="238362"/>
                    </a:lnTo>
                    <a:lnTo>
                      <a:pt x="2169167" y="285185"/>
                    </a:lnTo>
                    <a:lnTo>
                      <a:pt x="2162602" y="331700"/>
                    </a:lnTo>
                    <a:lnTo>
                      <a:pt x="2155067" y="377896"/>
                    </a:lnTo>
                    <a:lnTo>
                      <a:pt x="2146573" y="423763"/>
                    </a:lnTo>
                    <a:lnTo>
                      <a:pt x="2137131" y="469290"/>
                    </a:lnTo>
                    <a:lnTo>
                      <a:pt x="2126750" y="514466"/>
                    </a:lnTo>
                    <a:lnTo>
                      <a:pt x="2115442" y="559280"/>
                    </a:lnTo>
                    <a:lnTo>
                      <a:pt x="2103218" y="603723"/>
                    </a:lnTo>
                    <a:lnTo>
                      <a:pt x="2090087" y="647782"/>
                    </a:lnTo>
                    <a:lnTo>
                      <a:pt x="2076062" y="691448"/>
                    </a:lnTo>
                    <a:lnTo>
                      <a:pt x="2061152" y="734710"/>
                    </a:lnTo>
                    <a:lnTo>
                      <a:pt x="2045368" y="777557"/>
                    </a:lnTo>
                    <a:lnTo>
                      <a:pt x="2028720" y="819979"/>
                    </a:lnTo>
                    <a:lnTo>
                      <a:pt x="2011220" y="861964"/>
                    </a:lnTo>
                    <a:lnTo>
                      <a:pt x="1992879" y="903503"/>
                    </a:lnTo>
                    <a:lnTo>
                      <a:pt x="1973706" y="944584"/>
                    </a:lnTo>
                    <a:lnTo>
                      <a:pt x="1953712" y="985197"/>
                    </a:lnTo>
                    <a:lnTo>
                      <a:pt x="1932909" y="1025331"/>
                    </a:lnTo>
                    <a:lnTo>
                      <a:pt x="1911307" y="1064975"/>
                    </a:lnTo>
                    <a:lnTo>
                      <a:pt x="1888916" y="1104119"/>
                    </a:lnTo>
                    <a:lnTo>
                      <a:pt x="1865747" y="1142752"/>
                    </a:lnTo>
                    <a:lnTo>
                      <a:pt x="1841811" y="1180864"/>
                    </a:lnTo>
                    <a:lnTo>
                      <a:pt x="1817119" y="1218443"/>
                    </a:lnTo>
                    <a:lnTo>
                      <a:pt x="1791681" y="1255480"/>
                    </a:lnTo>
                    <a:lnTo>
                      <a:pt x="1765507" y="1291963"/>
                    </a:lnTo>
                    <a:lnTo>
                      <a:pt x="1738610" y="1327881"/>
                    </a:lnTo>
                    <a:lnTo>
                      <a:pt x="1710998" y="1363225"/>
                    </a:lnTo>
                    <a:lnTo>
                      <a:pt x="1682684" y="1397983"/>
                    </a:lnTo>
                    <a:lnTo>
                      <a:pt x="1653677" y="1432144"/>
                    </a:lnTo>
                    <a:lnTo>
                      <a:pt x="1623989" y="1465699"/>
                    </a:lnTo>
                    <a:lnTo>
                      <a:pt x="1593629" y="1498636"/>
                    </a:lnTo>
                    <a:lnTo>
                      <a:pt x="1562609" y="1530944"/>
                    </a:lnTo>
                    <a:lnTo>
                      <a:pt x="1530939" y="1562614"/>
                    </a:lnTo>
                    <a:lnTo>
                      <a:pt x="1498631" y="1593634"/>
                    </a:lnTo>
                    <a:lnTo>
                      <a:pt x="1465694" y="1623993"/>
                    </a:lnTo>
                    <a:lnTo>
                      <a:pt x="1432139" y="1653681"/>
                    </a:lnTo>
                    <a:lnTo>
                      <a:pt x="1397977" y="1682688"/>
                    </a:lnTo>
                    <a:lnTo>
                      <a:pt x="1363219" y="1711002"/>
                    </a:lnTo>
                    <a:lnTo>
                      <a:pt x="1327876" y="1738614"/>
                    </a:lnTo>
                    <a:lnTo>
                      <a:pt x="1291957" y="1765511"/>
                    </a:lnTo>
                    <a:lnTo>
                      <a:pt x="1255474" y="1791684"/>
                    </a:lnTo>
                    <a:lnTo>
                      <a:pt x="1218438" y="1817122"/>
                    </a:lnTo>
                    <a:lnTo>
                      <a:pt x="1180858" y="1841814"/>
                    </a:lnTo>
                    <a:lnTo>
                      <a:pt x="1142747" y="1865750"/>
                    </a:lnTo>
                    <a:lnTo>
                      <a:pt x="1104114" y="1888918"/>
                    </a:lnTo>
                    <a:lnTo>
                      <a:pt x="1064969" y="1911309"/>
                    </a:lnTo>
                    <a:lnTo>
                      <a:pt x="1025325" y="1932911"/>
                    </a:lnTo>
                    <a:lnTo>
                      <a:pt x="985191" y="1953715"/>
                    </a:lnTo>
                    <a:lnTo>
                      <a:pt x="944578" y="1973708"/>
                    </a:lnTo>
                    <a:lnTo>
                      <a:pt x="903497" y="1992881"/>
                    </a:lnTo>
                    <a:lnTo>
                      <a:pt x="861959" y="2011222"/>
                    </a:lnTo>
                    <a:lnTo>
                      <a:pt x="819974" y="2028722"/>
                    </a:lnTo>
                    <a:lnTo>
                      <a:pt x="777552" y="2045369"/>
                    </a:lnTo>
                    <a:lnTo>
                      <a:pt x="734705" y="2061153"/>
                    </a:lnTo>
                    <a:lnTo>
                      <a:pt x="691443" y="2076063"/>
                    </a:lnTo>
                    <a:lnTo>
                      <a:pt x="647778" y="2090088"/>
                    </a:lnTo>
                    <a:lnTo>
                      <a:pt x="603718" y="2103219"/>
                    </a:lnTo>
                    <a:lnTo>
                      <a:pt x="559276" y="2115443"/>
                    </a:lnTo>
                    <a:lnTo>
                      <a:pt x="514462" y="2126751"/>
                    </a:lnTo>
                    <a:lnTo>
                      <a:pt x="469286" y="2137131"/>
                    </a:lnTo>
                    <a:lnTo>
                      <a:pt x="423760" y="2146574"/>
                    </a:lnTo>
                    <a:lnTo>
                      <a:pt x="377893" y="2155068"/>
                    </a:lnTo>
                    <a:lnTo>
                      <a:pt x="331697" y="2162602"/>
                    </a:lnTo>
                    <a:lnTo>
                      <a:pt x="285183" y="2169167"/>
                    </a:lnTo>
                    <a:lnTo>
                      <a:pt x="238360" y="2174751"/>
                    </a:lnTo>
                    <a:lnTo>
                      <a:pt x="191240" y="2179343"/>
                    </a:lnTo>
                    <a:lnTo>
                      <a:pt x="143833" y="2182934"/>
                    </a:lnTo>
                    <a:lnTo>
                      <a:pt x="96150" y="2185512"/>
                    </a:lnTo>
                    <a:lnTo>
                      <a:pt x="48202" y="2187067"/>
                    </a:lnTo>
                    <a:lnTo>
                      <a:pt x="0" y="2187587"/>
                    </a:lnTo>
                  </a:path>
                </a:pathLst>
              </a:custGeom>
              <a:ln w="6362">
                <a:solidFill>
                  <a:srgbClr val="231F20"/>
                </a:solidFill>
              </a:ln>
            </p:spPr>
            <p:txBody>
              <a:bodyPr wrap="square" lIns="0" tIns="0" rIns="0" bIns="0" rtlCol="0"/>
              <a:lstStyle/>
              <a:p>
                <a:endParaRPr/>
              </a:p>
            </p:txBody>
          </p:sp>
          <p:sp>
            <p:nvSpPr>
              <p:cNvPr id="17" name="object 17"/>
              <p:cNvSpPr/>
              <p:nvPr/>
            </p:nvSpPr>
            <p:spPr>
              <a:xfrm>
                <a:off x="10805025" y="5082247"/>
                <a:ext cx="610235" cy="103505"/>
              </a:xfrm>
              <a:custGeom>
                <a:avLst/>
                <a:gdLst/>
                <a:ahLst/>
                <a:cxnLst/>
                <a:rect l="l" t="t" r="r" b="b"/>
                <a:pathLst>
                  <a:path w="610234" h="103504">
                    <a:moveTo>
                      <a:pt x="609904" y="0"/>
                    </a:moveTo>
                    <a:lnTo>
                      <a:pt x="609904" y="102920"/>
                    </a:lnTo>
                    <a:lnTo>
                      <a:pt x="0" y="102920"/>
                    </a:lnTo>
                  </a:path>
                </a:pathLst>
              </a:custGeom>
              <a:ln w="4292">
                <a:solidFill>
                  <a:srgbClr val="231F20"/>
                </a:solidFill>
              </a:ln>
            </p:spPr>
            <p:txBody>
              <a:bodyPr wrap="square" lIns="0" tIns="0" rIns="0" bIns="0" rtlCol="0"/>
              <a:lstStyle/>
              <a:p>
                <a:endParaRPr/>
              </a:p>
            </p:txBody>
          </p:sp>
        </p:grpSp>
        <p:sp>
          <p:nvSpPr>
            <p:cNvPr id="18" name="object 18"/>
            <p:cNvSpPr txBox="1"/>
            <p:nvPr/>
          </p:nvSpPr>
          <p:spPr>
            <a:xfrm>
              <a:off x="10507600" y="5102252"/>
              <a:ext cx="236595" cy="178622"/>
            </a:xfrm>
            <a:prstGeom prst="rect">
              <a:avLst/>
            </a:prstGeom>
          </p:spPr>
          <p:txBody>
            <a:bodyPr vert="horz" wrap="square" lIns="0" tIns="13970" rIns="0" bIns="0" rtlCol="0">
              <a:spAutoFit/>
            </a:bodyPr>
            <a:lstStyle/>
            <a:p>
              <a:pPr marL="12700">
                <a:lnSpc>
                  <a:spcPct val="100000"/>
                </a:lnSpc>
                <a:spcBef>
                  <a:spcPts val="110"/>
                </a:spcBef>
              </a:pPr>
              <a:r>
                <a:rPr sz="800" spc="-65" dirty="0">
                  <a:solidFill>
                    <a:srgbClr val="231F20"/>
                  </a:solidFill>
                  <a:latin typeface="Trebuchet MS"/>
                  <a:cs typeface="Trebuchet MS"/>
                </a:rPr>
                <a:t>2.5”</a:t>
              </a:r>
              <a:endParaRPr sz="800" dirty="0">
                <a:latin typeface="Trebuchet MS"/>
                <a:cs typeface="Trebuchet MS"/>
              </a:endParaRPr>
            </a:p>
          </p:txBody>
        </p:sp>
        <p:grpSp>
          <p:nvGrpSpPr>
            <p:cNvPr id="19" name="object 19"/>
            <p:cNvGrpSpPr/>
            <p:nvPr/>
          </p:nvGrpSpPr>
          <p:grpSpPr>
            <a:xfrm>
              <a:off x="9889759" y="4570920"/>
              <a:ext cx="1508760" cy="367486"/>
              <a:chOff x="9889759" y="4570920"/>
              <a:chExt cx="1508760" cy="367486"/>
            </a:xfrm>
          </p:grpSpPr>
          <p:pic>
            <p:nvPicPr>
              <p:cNvPr id="20" name="object 20"/>
              <p:cNvPicPr/>
              <p:nvPr/>
            </p:nvPicPr>
            <p:blipFill>
              <a:blip r:embed="rId4" cstate="print"/>
              <a:stretch>
                <a:fillRect/>
              </a:stretch>
            </p:blipFill>
            <p:spPr>
              <a:xfrm>
                <a:off x="9925010" y="4686080"/>
                <a:ext cx="266266" cy="252326"/>
              </a:xfrm>
              <a:prstGeom prst="rect">
                <a:avLst/>
              </a:prstGeom>
            </p:spPr>
          </p:pic>
          <p:sp>
            <p:nvSpPr>
              <p:cNvPr id="21" name="object 21"/>
              <p:cNvSpPr/>
              <p:nvPr/>
            </p:nvSpPr>
            <p:spPr>
              <a:xfrm>
                <a:off x="9889759" y="4570920"/>
                <a:ext cx="1508760" cy="331471"/>
              </a:xfrm>
              <a:custGeom>
                <a:avLst/>
                <a:gdLst/>
                <a:ahLst/>
                <a:cxnLst/>
                <a:rect l="l" t="t" r="r" b="b"/>
                <a:pathLst>
                  <a:path w="1508759" h="331470">
                    <a:moveTo>
                      <a:pt x="314566" y="0"/>
                    </a:moveTo>
                    <a:lnTo>
                      <a:pt x="0" y="0"/>
                    </a:lnTo>
                    <a:lnTo>
                      <a:pt x="13042" y="44970"/>
                    </a:lnTo>
                    <a:lnTo>
                      <a:pt x="13042" y="219036"/>
                    </a:lnTo>
                    <a:lnTo>
                      <a:pt x="145364" y="110236"/>
                    </a:lnTo>
                    <a:lnTo>
                      <a:pt x="178028" y="150050"/>
                    </a:lnTo>
                    <a:lnTo>
                      <a:pt x="301523" y="48463"/>
                    </a:lnTo>
                    <a:lnTo>
                      <a:pt x="301523" y="44970"/>
                    </a:lnTo>
                    <a:lnTo>
                      <a:pt x="314566" y="0"/>
                    </a:lnTo>
                    <a:close/>
                  </a:path>
                  <a:path w="1508759" h="331470">
                    <a:moveTo>
                      <a:pt x="857846" y="0"/>
                    </a:moveTo>
                    <a:lnTo>
                      <a:pt x="602018" y="0"/>
                    </a:lnTo>
                    <a:lnTo>
                      <a:pt x="602018" y="72872"/>
                    </a:lnTo>
                    <a:lnTo>
                      <a:pt x="628370" y="72872"/>
                    </a:lnTo>
                    <a:lnTo>
                      <a:pt x="628370" y="202399"/>
                    </a:lnTo>
                    <a:lnTo>
                      <a:pt x="469468" y="0"/>
                    </a:lnTo>
                    <a:lnTo>
                      <a:pt x="356984" y="0"/>
                    </a:lnTo>
                    <a:lnTo>
                      <a:pt x="356984" y="72872"/>
                    </a:lnTo>
                    <a:lnTo>
                      <a:pt x="383387" y="72872"/>
                    </a:lnTo>
                    <a:lnTo>
                      <a:pt x="383387" y="258178"/>
                    </a:lnTo>
                    <a:lnTo>
                      <a:pt x="356984" y="258178"/>
                    </a:lnTo>
                    <a:lnTo>
                      <a:pt x="356984" y="331050"/>
                    </a:lnTo>
                    <a:lnTo>
                      <a:pt x="469468" y="331050"/>
                    </a:lnTo>
                    <a:lnTo>
                      <a:pt x="469468" y="128651"/>
                    </a:lnTo>
                    <a:lnTo>
                      <a:pt x="628370" y="331050"/>
                    </a:lnTo>
                    <a:lnTo>
                      <a:pt x="714451" y="331050"/>
                    </a:lnTo>
                    <a:lnTo>
                      <a:pt x="714451" y="201104"/>
                    </a:lnTo>
                    <a:lnTo>
                      <a:pt x="827443" y="201104"/>
                    </a:lnTo>
                    <a:lnTo>
                      <a:pt x="827443" y="128155"/>
                    </a:lnTo>
                    <a:lnTo>
                      <a:pt x="714451" y="128155"/>
                    </a:lnTo>
                    <a:lnTo>
                      <a:pt x="714451" y="72872"/>
                    </a:lnTo>
                    <a:lnTo>
                      <a:pt x="857846" y="72872"/>
                    </a:lnTo>
                    <a:lnTo>
                      <a:pt x="857846" y="0"/>
                    </a:lnTo>
                    <a:close/>
                  </a:path>
                  <a:path w="1508759" h="331470">
                    <a:moveTo>
                      <a:pt x="1209929" y="482"/>
                    </a:moveTo>
                    <a:lnTo>
                      <a:pt x="1081976" y="482"/>
                    </a:lnTo>
                    <a:lnTo>
                      <a:pt x="1081976" y="72872"/>
                    </a:lnTo>
                    <a:lnTo>
                      <a:pt x="1104430" y="72872"/>
                    </a:lnTo>
                    <a:lnTo>
                      <a:pt x="1104430" y="127482"/>
                    </a:lnTo>
                    <a:lnTo>
                      <a:pt x="1003007" y="127482"/>
                    </a:lnTo>
                    <a:lnTo>
                      <a:pt x="1003007" y="72872"/>
                    </a:lnTo>
                    <a:lnTo>
                      <a:pt x="1021803" y="72872"/>
                    </a:lnTo>
                    <a:lnTo>
                      <a:pt x="1021803" y="482"/>
                    </a:lnTo>
                    <a:lnTo>
                      <a:pt x="893838" y="482"/>
                    </a:lnTo>
                    <a:lnTo>
                      <a:pt x="893838" y="72872"/>
                    </a:lnTo>
                    <a:lnTo>
                      <a:pt x="916927" y="72872"/>
                    </a:lnTo>
                    <a:lnTo>
                      <a:pt x="916927" y="127482"/>
                    </a:lnTo>
                    <a:lnTo>
                      <a:pt x="916927" y="194792"/>
                    </a:lnTo>
                    <a:lnTo>
                      <a:pt x="916927" y="258292"/>
                    </a:lnTo>
                    <a:lnTo>
                      <a:pt x="893838" y="258292"/>
                    </a:lnTo>
                    <a:lnTo>
                      <a:pt x="893838" y="330682"/>
                    </a:lnTo>
                    <a:lnTo>
                      <a:pt x="1021803" y="330682"/>
                    </a:lnTo>
                    <a:lnTo>
                      <a:pt x="1021803" y="258292"/>
                    </a:lnTo>
                    <a:lnTo>
                      <a:pt x="1003007" y="258292"/>
                    </a:lnTo>
                    <a:lnTo>
                      <a:pt x="1003007" y="194792"/>
                    </a:lnTo>
                    <a:lnTo>
                      <a:pt x="1104430" y="194792"/>
                    </a:lnTo>
                    <a:lnTo>
                      <a:pt x="1104430" y="258292"/>
                    </a:lnTo>
                    <a:lnTo>
                      <a:pt x="1081976" y="258292"/>
                    </a:lnTo>
                    <a:lnTo>
                      <a:pt x="1081976" y="330682"/>
                    </a:lnTo>
                    <a:lnTo>
                      <a:pt x="1209929" y="330682"/>
                    </a:lnTo>
                    <a:lnTo>
                      <a:pt x="1209929" y="258292"/>
                    </a:lnTo>
                    <a:lnTo>
                      <a:pt x="1190409" y="258292"/>
                    </a:lnTo>
                    <a:lnTo>
                      <a:pt x="1190409" y="194792"/>
                    </a:lnTo>
                    <a:lnTo>
                      <a:pt x="1190409" y="127482"/>
                    </a:lnTo>
                    <a:lnTo>
                      <a:pt x="1190409" y="72872"/>
                    </a:lnTo>
                    <a:lnTo>
                      <a:pt x="1209929" y="72872"/>
                    </a:lnTo>
                    <a:lnTo>
                      <a:pt x="1209929" y="482"/>
                    </a:lnTo>
                    <a:close/>
                  </a:path>
                  <a:path w="1508759" h="331470">
                    <a:moveTo>
                      <a:pt x="1508391" y="205727"/>
                    </a:moveTo>
                    <a:lnTo>
                      <a:pt x="1491703" y="158394"/>
                    </a:lnTo>
                    <a:lnTo>
                      <a:pt x="1440230" y="137642"/>
                    </a:lnTo>
                    <a:lnTo>
                      <a:pt x="1345704" y="113995"/>
                    </a:lnTo>
                    <a:lnTo>
                      <a:pt x="1337195" y="111633"/>
                    </a:lnTo>
                    <a:lnTo>
                      <a:pt x="1335722" y="110236"/>
                    </a:lnTo>
                    <a:lnTo>
                      <a:pt x="1335722" y="72872"/>
                    </a:lnTo>
                    <a:lnTo>
                      <a:pt x="1337691" y="70942"/>
                    </a:lnTo>
                    <a:lnTo>
                      <a:pt x="1412824" y="70942"/>
                    </a:lnTo>
                    <a:lnTo>
                      <a:pt x="1414691" y="72872"/>
                    </a:lnTo>
                    <a:lnTo>
                      <a:pt x="1414691" y="106438"/>
                    </a:lnTo>
                    <a:lnTo>
                      <a:pt x="1503603" y="106438"/>
                    </a:lnTo>
                    <a:lnTo>
                      <a:pt x="1503603" y="64363"/>
                    </a:lnTo>
                    <a:lnTo>
                      <a:pt x="1499692" y="35953"/>
                    </a:lnTo>
                    <a:lnTo>
                      <a:pt x="1487792" y="15862"/>
                    </a:lnTo>
                    <a:lnTo>
                      <a:pt x="1467739" y="3937"/>
                    </a:lnTo>
                    <a:lnTo>
                      <a:pt x="1439341" y="0"/>
                    </a:lnTo>
                    <a:lnTo>
                      <a:pt x="1311173" y="0"/>
                    </a:lnTo>
                    <a:lnTo>
                      <a:pt x="1282776" y="3937"/>
                    </a:lnTo>
                    <a:lnTo>
                      <a:pt x="1262722" y="15862"/>
                    </a:lnTo>
                    <a:lnTo>
                      <a:pt x="1250835" y="35953"/>
                    </a:lnTo>
                    <a:lnTo>
                      <a:pt x="1246911" y="64363"/>
                    </a:lnTo>
                    <a:lnTo>
                      <a:pt x="1246911" y="122008"/>
                    </a:lnTo>
                    <a:lnTo>
                      <a:pt x="1263573" y="169392"/>
                    </a:lnTo>
                    <a:lnTo>
                      <a:pt x="1315008" y="190093"/>
                    </a:lnTo>
                    <a:lnTo>
                      <a:pt x="1417116" y="216103"/>
                    </a:lnTo>
                    <a:lnTo>
                      <a:pt x="1419479" y="217563"/>
                    </a:lnTo>
                    <a:lnTo>
                      <a:pt x="1419479" y="258178"/>
                    </a:lnTo>
                    <a:lnTo>
                      <a:pt x="1417523" y="260108"/>
                    </a:lnTo>
                    <a:lnTo>
                      <a:pt x="1336725" y="260108"/>
                    </a:lnTo>
                    <a:lnTo>
                      <a:pt x="1334858" y="258178"/>
                    </a:lnTo>
                    <a:lnTo>
                      <a:pt x="1334858" y="221297"/>
                    </a:lnTo>
                    <a:lnTo>
                      <a:pt x="1245920" y="221297"/>
                    </a:lnTo>
                    <a:lnTo>
                      <a:pt x="1245920" y="266700"/>
                    </a:lnTo>
                    <a:lnTo>
                      <a:pt x="1249857" y="295109"/>
                    </a:lnTo>
                    <a:lnTo>
                      <a:pt x="1261783" y="315201"/>
                    </a:lnTo>
                    <a:lnTo>
                      <a:pt x="1281849" y="327126"/>
                    </a:lnTo>
                    <a:lnTo>
                      <a:pt x="1310208" y="331063"/>
                    </a:lnTo>
                    <a:lnTo>
                      <a:pt x="1444028" y="331063"/>
                    </a:lnTo>
                    <a:lnTo>
                      <a:pt x="1472450" y="327126"/>
                    </a:lnTo>
                    <a:lnTo>
                      <a:pt x="1492542" y="315201"/>
                    </a:lnTo>
                    <a:lnTo>
                      <a:pt x="1504467" y="295109"/>
                    </a:lnTo>
                    <a:lnTo>
                      <a:pt x="1508391" y="266700"/>
                    </a:lnTo>
                    <a:lnTo>
                      <a:pt x="1508391" y="205727"/>
                    </a:lnTo>
                    <a:close/>
                  </a:path>
                </a:pathLst>
              </a:custGeom>
              <a:solidFill>
                <a:srgbClr val="231F20"/>
              </a:solidFill>
            </p:spPr>
            <p:txBody>
              <a:bodyPr wrap="square" lIns="0" tIns="0" rIns="0" bIns="0" rtlCol="0"/>
              <a:lstStyle/>
              <a:p>
                <a:endParaRPr/>
              </a:p>
            </p:txBody>
          </p:sp>
        </p:grpSp>
        <p:sp>
          <p:nvSpPr>
            <p:cNvPr id="22" name="object 22"/>
            <p:cNvSpPr txBox="1"/>
            <p:nvPr/>
          </p:nvSpPr>
          <p:spPr>
            <a:xfrm>
              <a:off x="12458629" y="2906670"/>
              <a:ext cx="1669742" cy="383119"/>
            </a:xfrm>
            <a:prstGeom prst="rect">
              <a:avLst/>
            </a:prstGeom>
          </p:spPr>
          <p:txBody>
            <a:bodyPr vert="horz" wrap="square" lIns="0" tIns="17145" rIns="0" bIns="0" rtlCol="0">
              <a:spAutoFit/>
            </a:bodyPr>
            <a:lstStyle/>
            <a:p>
              <a:pPr marL="12700">
                <a:lnSpc>
                  <a:spcPct val="100000"/>
                </a:lnSpc>
                <a:spcBef>
                  <a:spcPts val="135"/>
                </a:spcBef>
              </a:pPr>
              <a:r>
                <a:rPr b="1" spc="-50" dirty="0">
                  <a:solidFill>
                    <a:srgbClr val="231F20"/>
                  </a:solidFill>
                  <a:latin typeface="+mn-lt"/>
                  <a:cs typeface="Trebuchet MS"/>
                </a:rPr>
                <a:t>Current</a:t>
              </a:r>
              <a:r>
                <a:rPr b="1" spc="-60" dirty="0">
                  <a:solidFill>
                    <a:srgbClr val="231F20"/>
                  </a:solidFill>
                  <a:latin typeface="+mn-lt"/>
                  <a:cs typeface="Trebuchet MS"/>
                </a:rPr>
                <a:t> </a:t>
              </a:r>
              <a:r>
                <a:rPr b="1" spc="-20" dirty="0">
                  <a:solidFill>
                    <a:srgbClr val="231F20"/>
                  </a:solidFill>
                  <a:latin typeface="+mn-lt"/>
                  <a:cs typeface="Trebuchet MS"/>
                </a:rPr>
                <a:t>Size</a:t>
              </a:r>
              <a:endParaRPr b="1" dirty="0">
                <a:latin typeface="+mn-lt"/>
                <a:cs typeface="Trebuchet MS"/>
              </a:endParaRPr>
            </a:p>
          </p:txBody>
        </p:sp>
        <p:sp>
          <p:nvSpPr>
            <p:cNvPr id="24" name="object 24"/>
            <p:cNvSpPr txBox="1"/>
            <p:nvPr/>
          </p:nvSpPr>
          <p:spPr>
            <a:xfrm>
              <a:off x="1172768" y="2807439"/>
              <a:ext cx="1132573" cy="383119"/>
            </a:xfrm>
            <a:prstGeom prst="rect">
              <a:avLst/>
            </a:prstGeom>
          </p:spPr>
          <p:txBody>
            <a:bodyPr vert="horz" wrap="square" lIns="0" tIns="17145" rIns="0" bIns="0" rtlCol="0">
              <a:spAutoFit/>
            </a:bodyPr>
            <a:lstStyle/>
            <a:p>
              <a:pPr marL="12700">
                <a:lnSpc>
                  <a:spcPct val="100000"/>
                </a:lnSpc>
                <a:spcBef>
                  <a:spcPts val="135"/>
                </a:spcBef>
              </a:pPr>
              <a:r>
                <a:rPr b="1" dirty="0">
                  <a:solidFill>
                    <a:srgbClr val="231F20"/>
                  </a:solidFill>
                  <a:latin typeface="+mn-lt"/>
                  <a:cs typeface="Trebuchet MS"/>
                </a:rPr>
                <a:t>Old</a:t>
              </a:r>
              <a:r>
                <a:rPr b="1" spc="-120" dirty="0">
                  <a:solidFill>
                    <a:srgbClr val="231F20"/>
                  </a:solidFill>
                  <a:latin typeface="+mn-lt"/>
                  <a:cs typeface="Trebuchet MS"/>
                </a:rPr>
                <a:t> </a:t>
              </a:r>
              <a:r>
                <a:rPr b="1" spc="-25" dirty="0">
                  <a:solidFill>
                    <a:srgbClr val="231F20"/>
                  </a:solidFill>
                  <a:latin typeface="+mn-lt"/>
                  <a:cs typeface="Trebuchet MS"/>
                </a:rPr>
                <a:t>Size</a:t>
              </a:r>
              <a:endParaRPr b="1" dirty="0">
                <a:latin typeface="+mn-lt"/>
                <a:cs typeface="Trebuchet MS"/>
              </a:endParaRPr>
            </a:p>
          </p:txBody>
        </p:sp>
      </p:grpSp>
    </p:spTree>
    <p:extLst>
      <p:ext uri="{BB962C8B-B14F-4D97-AF65-F5344CB8AC3E}">
        <p14:creationId xmlns:p14="http://schemas.microsoft.com/office/powerpoint/2010/main" val="41650853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ADC17-97BE-31E6-DB4C-360806C898BE}"/>
              </a:ext>
            </a:extLst>
          </p:cNvPr>
          <p:cNvSpPr>
            <a:spLocks noGrp="1"/>
          </p:cNvSpPr>
          <p:nvPr>
            <p:ph type="title" idx="4294967295"/>
          </p:nvPr>
        </p:nvSpPr>
        <p:spPr>
          <a:xfrm>
            <a:off x="476436" y="381415"/>
            <a:ext cx="8491538" cy="1325563"/>
          </a:xfrm>
        </p:spPr>
        <p:txBody>
          <a:bodyPr>
            <a:normAutofit/>
          </a:bodyPr>
          <a:lstStyle/>
          <a:p>
            <a:r>
              <a:rPr lang="en-US" sz="4800" b="1" dirty="0">
                <a:solidFill>
                  <a:srgbClr val="00205B"/>
                </a:solidFill>
                <a:latin typeface="Calibri" panose="020F0502020204030204" pitchFamily="34" charset="0"/>
                <a:ea typeface="Calibri" panose="020F0502020204030204" pitchFamily="34" charset="0"/>
                <a:cs typeface="Calibri" panose="020F0502020204030204" pitchFamily="34" charset="0"/>
              </a:rPr>
              <a:t>NFHS Network</a:t>
            </a:r>
          </a:p>
        </p:txBody>
      </p:sp>
      <p:sp>
        <p:nvSpPr>
          <p:cNvPr id="3" name="Content Placeholder 2">
            <a:extLst>
              <a:ext uri="{FF2B5EF4-FFF2-40B4-BE49-F238E27FC236}">
                <a16:creationId xmlns:a16="http://schemas.microsoft.com/office/drawing/2014/main" id="{C57F9DAD-9E69-DDBE-9653-A0CD1892FA65}"/>
              </a:ext>
            </a:extLst>
          </p:cNvPr>
          <p:cNvSpPr>
            <a:spLocks noGrp="1"/>
          </p:cNvSpPr>
          <p:nvPr>
            <p:ph idx="4294967295"/>
          </p:nvPr>
        </p:nvSpPr>
        <p:spPr>
          <a:xfrm>
            <a:off x="512600" y="1868746"/>
            <a:ext cx="10515600" cy="4351338"/>
          </a:xfrm>
        </p:spPr>
        <p:txBody>
          <a:bodyPr/>
          <a:lstStyle/>
          <a:p>
            <a:r>
              <a:rPr lang="en-US" altLang="en-US" b="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27</a:t>
            </a:r>
            <a:r>
              <a:rPr lang="en-US" altLang="en-US"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Different Sports and Activities.</a:t>
            </a:r>
          </a:p>
          <a:p>
            <a:r>
              <a:rPr lang="en-US" altLang="en-US" b="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By 2028</a:t>
            </a:r>
            <a:r>
              <a:rPr lang="en-US" altLang="en-US"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every high school event </a:t>
            </a:r>
            <a:br>
              <a:rPr lang="en-US" altLang="en-US"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br>
            <a:r>
              <a:rPr lang="en-US" altLang="en-US"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in America will be streamed live. </a:t>
            </a:r>
          </a:p>
          <a:p>
            <a:r>
              <a:rPr lang="en-US" altLang="en-US"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The NFHS Network will be </a:t>
            </a:r>
            <a:br>
              <a:rPr lang="en-US" altLang="en-US"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br>
            <a:r>
              <a:rPr lang="en-US" altLang="en-US" b="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THE DESTINATION </a:t>
            </a:r>
            <a:r>
              <a:rPr lang="en-US" altLang="en-US"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for fans.</a:t>
            </a:r>
          </a:p>
        </p:txBody>
      </p:sp>
      <p:pic>
        <p:nvPicPr>
          <p:cNvPr id="4" name="Picture 3" descr="A blue and red logo with white text&#10;&#10;Description automatically generated">
            <a:extLst>
              <a:ext uri="{FF2B5EF4-FFF2-40B4-BE49-F238E27FC236}">
                <a16:creationId xmlns:a16="http://schemas.microsoft.com/office/drawing/2014/main" id="{2A41B2A6-14F7-647F-51D1-C95D0A36D4E9}"/>
              </a:ext>
            </a:extLst>
          </p:cNvPr>
          <p:cNvPicPr>
            <a:picLocks noChangeAspect="1"/>
          </p:cNvPicPr>
          <p:nvPr/>
        </p:nvPicPr>
        <p:blipFill>
          <a:blip r:embed="rId3"/>
          <a:stretch>
            <a:fillRect/>
          </a:stretch>
        </p:blipFill>
        <p:spPr>
          <a:xfrm>
            <a:off x="10196469" y="335560"/>
            <a:ext cx="933132" cy="1090117"/>
          </a:xfrm>
          <a:prstGeom prst="rect">
            <a:avLst/>
          </a:prstGeom>
        </p:spPr>
      </p:pic>
      <p:sp>
        <p:nvSpPr>
          <p:cNvPr id="5" name="Footer Placeholder 4">
            <a:extLst>
              <a:ext uri="{FF2B5EF4-FFF2-40B4-BE49-F238E27FC236}">
                <a16:creationId xmlns:a16="http://schemas.microsoft.com/office/drawing/2014/main" id="{811E5B88-0B41-20DF-CF7B-C45DC5A59EC9}"/>
              </a:ext>
            </a:extLst>
          </p:cNvPr>
          <p:cNvSpPr txBox="1">
            <a:spLocks noChangeArrowheads="1"/>
          </p:cNvSpPr>
          <p:nvPr/>
        </p:nvSpPr>
        <p:spPr bwMode="auto">
          <a:xfrm>
            <a:off x="838200" y="4915614"/>
            <a:ext cx="5031317" cy="258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Wingdings" panose="05000000000000000000" pitchFamily="2" charset="2"/>
              <a:buChar char="§"/>
              <a:defRPr sz="2600">
                <a:solidFill>
                  <a:schemeClr val="tx1"/>
                </a:solidFill>
                <a:latin typeface="Calibri" panose="020F0502020204030204" pitchFamily="34" charset="0"/>
              </a:defRPr>
            </a:lvl1pPr>
            <a:lvl2pPr indent="-285750">
              <a:buFont typeface="Arial" panose="020B0604020202020204" pitchFamily="34" charset="0"/>
              <a:buChar char="•"/>
              <a:defRPr sz="2400">
                <a:solidFill>
                  <a:schemeClr val="tx1"/>
                </a:solidFill>
                <a:latin typeface="Calibri" panose="020F0502020204030204" pitchFamily="34" charset="0"/>
              </a:defRPr>
            </a:lvl2pPr>
            <a:lvl3pPr indent="-228600">
              <a:buFont typeface="Calibri" panose="020F0502020204030204" pitchFamily="34" charset="0"/>
              <a:buChar char="–"/>
              <a:defRPr sz="2000">
                <a:solidFill>
                  <a:schemeClr val="tx1"/>
                </a:solidFill>
                <a:latin typeface="Calibri" panose="020F0502020204030204" pitchFamily="34" charset="0"/>
              </a:defRPr>
            </a:lvl3pPr>
            <a:lvl4pPr indent="-228600">
              <a:buFont typeface="Courier New" panose="02070309020205020404" pitchFamily="49" charset="0"/>
              <a:buChar char="o"/>
              <a:defRPr sz="2000">
                <a:solidFill>
                  <a:schemeClr val="tx1"/>
                </a:solidFill>
                <a:latin typeface="Calibri" panose="020F0502020204030204" pitchFamily="34" charset="0"/>
              </a:defRPr>
            </a:lvl4pPr>
            <a:lvl5pPr indent="-228600">
              <a:buFont typeface="Arial" panose="020B0604020202020204" pitchFamily="34" charset="0"/>
              <a:buChar char="»"/>
              <a:defRPr sz="2000">
                <a:solidFill>
                  <a:schemeClr val="tx1"/>
                </a:solidFill>
                <a:latin typeface="Calibri" panose="020F0502020204030204" pitchFamily="34" charset="0"/>
              </a:defRPr>
            </a:lvl5pPr>
            <a:lvl6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buFontTx/>
              <a:buNone/>
            </a:pPr>
            <a:r>
              <a:rPr lang="en-US" altLang="en-US" sz="3600" b="1" i="1" u="sng" dirty="0">
                <a:solidFill>
                  <a:srgbClr val="00205B"/>
                </a:solidFill>
              </a:rPr>
              <a:t>www.NFHSnetwork.com</a:t>
            </a:r>
          </a:p>
        </p:txBody>
      </p:sp>
      <p:grpSp>
        <p:nvGrpSpPr>
          <p:cNvPr id="79" name="Group 78">
            <a:extLst>
              <a:ext uri="{FF2B5EF4-FFF2-40B4-BE49-F238E27FC236}">
                <a16:creationId xmlns:a16="http://schemas.microsoft.com/office/drawing/2014/main" id="{96C27109-B4AB-B612-EE77-C91BCB9A27EC}"/>
              </a:ext>
            </a:extLst>
          </p:cNvPr>
          <p:cNvGrpSpPr/>
          <p:nvPr/>
        </p:nvGrpSpPr>
        <p:grpSpPr>
          <a:xfrm>
            <a:off x="6165705" y="2298963"/>
            <a:ext cx="5790902" cy="3109087"/>
            <a:chOff x="457200" y="1524000"/>
            <a:chExt cx="8089900" cy="4343400"/>
          </a:xfrm>
          <a:solidFill>
            <a:srgbClr val="EA1F45"/>
          </a:solidFill>
        </p:grpSpPr>
        <p:sp>
          <p:nvSpPr>
            <p:cNvPr id="8" name="Freeform 64">
              <a:extLst>
                <a:ext uri="{FF2B5EF4-FFF2-40B4-BE49-F238E27FC236}">
                  <a16:creationId xmlns:a16="http://schemas.microsoft.com/office/drawing/2014/main" id="{D436FD6D-2A13-3463-A1A8-D64849050803}"/>
                </a:ext>
              </a:extLst>
            </p:cNvPr>
            <p:cNvSpPr>
              <a:spLocks/>
            </p:cNvSpPr>
            <p:nvPr/>
          </p:nvSpPr>
          <p:spPr bwMode="auto">
            <a:xfrm>
              <a:off x="2201863" y="1739900"/>
              <a:ext cx="877887" cy="622300"/>
            </a:xfrm>
            <a:custGeom>
              <a:avLst/>
              <a:gdLst>
                <a:gd name="T0" fmla="*/ 23 w 652"/>
                <a:gd name="T1" fmla="*/ 100 h 462"/>
                <a:gd name="T2" fmla="*/ 15 w 652"/>
                <a:gd name="T3" fmla="*/ 228 h 462"/>
                <a:gd name="T4" fmla="*/ 30 w 652"/>
                <a:gd name="T5" fmla="*/ 228 h 462"/>
                <a:gd name="T6" fmla="*/ 22 w 652"/>
                <a:gd name="T7" fmla="*/ 255 h 462"/>
                <a:gd name="T8" fmla="*/ 10 w 652"/>
                <a:gd name="T9" fmla="*/ 240 h 462"/>
                <a:gd name="T10" fmla="*/ 0 w 652"/>
                <a:gd name="T11" fmla="*/ 272 h 462"/>
                <a:gd name="T12" fmla="*/ 45 w 652"/>
                <a:gd name="T13" fmla="*/ 297 h 462"/>
                <a:gd name="T14" fmla="*/ 47 w 652"/>
                <a:gd name="T15" fmla="*/ 309 h 462"/>
                <a:gd name="T16" fmla="*/ 59 w 652"/>
                <a:gd name="T17" fmla="*/ 311 h 462"/>
                <a:gd name="T18" fmla="*/ 119 w 652"/>
                <a:gd name="T19" fmla="*/ 404 h 462"/>
                <a:gd name="T20" fmla="*/ 185 w 652"/>
                <a:gd name="T21" fmla="*/ 401 h 462"/>
                <a:gd name="T22" fmla="*/ 234 w 652"/>
                <a:gd name="T23" fmla="*/ 423 h 462"/>
                <a:gd name="T24" fmla="*/ 258 w 652"/>
                <a:gd name="T25" fmla="*/ 420 h 462"/>
                <a:gd name="T26" fmla="*/ 407 w 652"/>
                <a:gd name="T27" fmla="*/ 423 h 462"/>
                <a:gd name="T28" fmla="*/ 577 w 652"/>
                <a:gd name="T29" fmla="*/ 462 h 462"/>
                <a:gd name="T30" fmla="*/ 581 w 652"/>
                <a:gd name="T31" fmla="*/ 411 h 462"/>
                <a:gd name="T32" fmla="*/ 652 w 652"/>
                <a:gd name="T33" fmla="*/ 116 h 462"/>
                <a:gd name="T34" fmla="*/ 200 w 652"/>
                <a:gd name="T35" fmla="*/ 0 h 462"/>
                <a:gd name="T36" fmla="*/ 203 w 652"/>
                <a:gd name="T37" fmla="*/ 87 h 462"/>
                <a:gd name="T38" fmla="*/ 181 w 652"/>
                <a:gd name="T39" fmla="*/ 158 h 462"/>
                <a:gd name="T40" fmla="*/ 178 w 652"/>
                <a:gd name="T41" fmla="*/ 195 h 462"/>
                <a:gd name="T42" fmla="*/ 130 w 652"/>
                <a:gd name="T43" fmla="*/ 209 h 462"/>
                <a:gd name="T44" fmla="*/ 127 w 652"/>
                <a:gd name="T45" fmla="*/ 190 h 462"/>
                <a:gd name="T46" fmla="*/ 166 w 652"/>
                <a:gd name="T47" fmla="*/ 166 h 462"/>
                <a:gd name="T48" fmla="*/ 163 w 652"/>
                <a:gd name="T49" fmla="*/ 148 h 462"/>
                <a:gd name="T50" fmla="*/ 129 w 652"/>
                <a:gd name="T51" fmla="*/ 151 h 462"/>
                <a:gd name="T52" fmla="*/ 154 w 652"/>
                <a:gd name="T53" fmla="*/ 129 h 462"/>
                <a:gd name="T54" fmla="*/ 173 w 652"/>
                <a:gd name="T55" fmla="*/ 114 h 462"/>
                <a:gd name="T56" fmla="*/ 27 w 652"/>
                <a:gd name="T57" fmla="*/ 22 h 462"/>
                <a:gd name="T58" fmla="*/ 15 w 652"/>
                <a:gd name="T59" fmla="*/ 48 h 462"/>
                <a:gd name="T60" fmla="*/ 23 w 652"/>
                <a:gd name="T61" fmla="*/ 100 h 462"/>
                <a:gd name="T62" fmla="*/ 23 w 652"/>
                <a:gd name="T63" fmla="*/ 100 h 4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52"/>
                <a:gd name="T97" fmla="*/ 0 h 462"/>
                <a:gd name="T98" fmla="*/ 652 w 652"/>
                <a:gd name="T99" fmla="*/ 462 h 4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52" h="462">
                  <a:moveTo>
                    <a:pt x="23" y="100"/>
                  </a:moveTo>
                  <a:lnTo>
                    <a:pt x="15" y="228"/>
                  </a:lnTo>
                  <a:lnTo>
                    <a:pt x="30" y="228"/>
                  </a:lnTo>
                  <a:lnTo>
                    <a:pt x="22" y="255"/>
                  </a:lnTo>
                  <a:lnTo>
                    <a:pt x="10" y="240"/>
                  </a:lnTo>
                  <a:lnTo>
                    <a:pt x="0" y="272"/>
                  </a:lnTo>
                  <a:lnTo>
                    <a:pt x="45" y="297"/>
                  </a:lnTo>
                  <a:lnTo>
                    <a:pt x="47" y="309"/>
                  </a:lnTo>
                  <a:lnTo>
                    <a:pt x="59" y="311"/>
                  </a:lnTo>
                  <a:lnTo>
                    <a:pt x="119" y="404"/>
                  </a:lnTo>
                  <a:lnTo>
                    <a:pt x="185" y="401"/>
                  </a:lnTo>
                  <a:lnTo>
                    <a:pt x="234" y="423"/>
                  </a:lnTo>
                  <a:lnTo>
                    <a:pt x="258" y="420"/>
                  </a:lnTo>
                  <a:lnTo>
                    <a:pt x="407" y="423"/>
                  </a:lnTo>
                  <a:lnTo>
                    <a:pt x="577" y="462"/>
                  </a:lnTo>
                  <a:lnTo>
                    <a:pt x="581" y="411"/>
                  </a:lnTo>
                  <a:lnTo>
                    <a:pt x="652" y="116"/>
                  </a:lnTo>
                  <a:lnTo>
                    <a:pt x="200" y="0"/>
                  </a:lnTo>
                  <a:lnTo>
                    <a:pt x="203" y="87"/>
                  </a:lnTo>
                  <a:lnTo>
                    <a:pt x="181" y="158"/>
                  </a:lnTo>
                  <a:lnTo>
                    <a:pt x="178" y="195"/>
                  </a:lnTo>
                  <a:lnTo>
                    <a:pt x="130" y="209"/>
                  </a:lnTo>
                  <a:lnTo>
                    <a:pt x="127" y="190"/>
                  </a:lnTo>
                  <a:lnTo>
                    <a:pt x="166" y="166"/>
                  </a:lnTo>
                  <a:lnTo>
                    <a:pt x="163" y="148"/>
                  </a:lnTo>
                  <a:lnTo>
                    <a:pt x="129" y="151"/>
                  </a:lnTo>
                  <a:lnTo>
                    <a:pt x="154" y="129"/>
                  </a:lnTo>
                  <a:lnTo>
                    <a:pt x="173" y="114"/>
                  </a:lnTo>
                  <a:lnTo>
                    <a:pt x="27" y="22"/>
                  </a:lnTo>
                  <a:lnTo>
                    <a:pt x="15" y="48"/>
                  </a:lnTo>
                  <a:lnTo>
                    <a:pt x="23" y="100"/>
                  </a:lnTo>
                  <a:close/>
                </a:path>
              </a:pathLst>
            </a:custGeom>
            <a:grpFill/>
            <a:ln w="12700">
              <a:solidFill>
                <a:schemeClr val="bg1"/>
              </a:solidFill>
              <a:round/>
              <a:headEnd/>
              <a:tailEnd/>
            </a:ln>
          </p:spPr>
          <p:txBody>
            <a:bodyPr/>
            <a:lstStyle/>
            <a:p>
              <a:pPr eaLnBrk="1" hangingPunct="1">
                <a:defRPr/>
              </a:pPr>
              <a:endParaRPr lang="en-US"/>
            </a:p>
          </p:txBody>
        </p:sp>
        <p:sp>
          <p:nvSpPr>
            <p:cNvPr id="9" name="Freeform 66">
              <a:extLst>
                <a:ext uri="{FF2B5EF4-FFF2-40B4-BE49-F238E27FC236}">
                  <a16:creationId xmlns:a16="http://schemas.microsoft.com/office/drawing/2014/main" id="{3F3DECBB-0C62-0754-1C15-9816FC5F871A}"/>
                </a:ext>
              </a:extLst>
            </p:cNvPr>
            <p:cNvSpPr>
              <a:spLocks/>
            </p:cNvSpPr>
            <p:nvPr/>
          </p:nvSpPr>
          <p:spPr bwMode="auto">
            <a:xfrm>
              <a:off x="3014663" y="3062288"/>
              <a:ext cx="742950" cy="904875"/>
            </a:xfrm>
            <a:custGeom>
              <a:avLst/>
              <a:gdLst>
                <a:gd name="T0" fmla="*/ 120 w 552"/>
                <a:gd name="T1" fmla="*/ 0 h 673"/>
                <a:gd name="T2" fmla="*/ 387 w 552"/>
                <a:gd name="T3" fmla="*/ 49 h 673"/>
                <a:gd name="T4" fmla="*/ 367 w 552"/>
                <a:gd name="T5" fmla="*/ 166 h 673"/>
                <a:gd name="T6" fmla="*/ 552 w 552"/>
                <a:gd name="T7" fmla="*/ 195 h 673"/>
                <a:gd name="T8" fmla="*/ 480 w 552"/>
                <a:gd name="T9" fmla="*/ 673 h 673"/>
                <a:gd name="T10" fmla="*/ 0 w 552"/>
                <a:gd name="T11" fmla="*/ 593 h 673"/>
                <a:gd name="T12" fmla="*/ 120 w 552"/>
                <a:gd name="T13" fmla="*/ 0 h 673"/>
                <a:gd name="T14" fmla="*/ 120 w 552"/>
                <a:gd name="T15" fmla="*/ 0 h 673"/>
                <a:gd name="T16" fmla="*/ 0 60000 65536"/>
                <a:gd name="T17" fmla="*/ 0 60000 65536"/>
                <a:gd name="T18" fmla="*/ 0 60000 65536"/>
                <a:gd name="T19" fmla="*/ 0 60000 65536"/>
                <a:gd name="T20" fmla="*/ 0 60000 65536"/>
                <a:gd name="T21" fmla="*/ 0 60000 65536"/>
                <a:gd name="T22" fmla="*/ 0 60000 65536"/>
                <a:gd name="T23" fmla="*/ 0 60000 65536"/>
                <a:gd name="T24" fmla="*/ 0 w 552"/>
                <a:gd name="T25" fmla="*/ 0 h 673"/>
                <a:gd name="T26" fmla="*/ 552 w 552"/>
                <a:gd name="T27" fmla="*/ 673 h 67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52" h="673">
                  <a:moveTo>
                    <a:pt x="120" y="0"/>
                  </a:moveTo>
                  <a:lnTo>
                    <a:pt x="387" y="49"/>
                  </a:lnTo>
                  <a:lnTo>
                    <a:pt x="367" y="166"/>
                  </a:lnTo>
                  <a:lnTo>
                    <a:pt x="552" y="195"/>
                  </a:lnTo>
                  <a:lnTo>
                    <a:pt x="480" y="673"/>
                  </a:lnTo>
                  <a:lnTo>
                    <a:pt x="0" y="593"/>
                  </a:lnTo>
                  <a:lnTo>
                    <a:pt x="120" y="0"/>
                  </a:lnTo>
                  <a:close/>
                </a:path>
              </a:pathLst>
            </a:custGeom>
            <a:grpFill/>
            <a:ln w="12700">
              <a:solidFill>
                <a:schemeClr val="bg1"/>
              </a:solidFill>
              <a:round/>
              <a:headEnd/>
              <a:tailEnd/>
            </a:ln>
          </p:spPr>
          <p:txBody>
            <a:bodyPr/>
            <a:lstStyle/>
            <a:p>
              <a:pPr eaLnBrk="1" hangingPunct="1">
                <a:defRPr/>
              </a:pPr>
              <a:endParaRPr lang="en-US"/>
            </a:p>
          </p:txBody>
        </p:sp>
        <p:sp>
          <p:nvSpPr>
            <p:cNvPr id="10" name="Freeform 67">
              <a:extLst>
                <a:ext uri="{FF2B5EF4-FFF2-40B4-BE49-F238E27FC236}">
                  <a16:creationId xmlns:a16="http://schemas.microsoft.com/office/drawing/2014/main" id="{6AB5D626-CC78-A906-D004-EF348288679F}"/>
                </a:ext>
              </a:extLst>
            </p:cNvPr>
            <p:cNvSpPr>
              <a:spLocks/>
            </p:cNvSpPr>
            <p:nvPr/>
          </p:nvSpPr>
          <p:spPr bwMode="auto">
            <a:xfrm>
              <a:off x="1970088" y="2119313"/>
              <a:ext cx="1047750" cy="866775"/>
            </a:xfrm>
            <a:custGeom>
              <a:avLst/>
              <a:gdLst>
                <a:gd name="T0" fmla="*/ 0 w 778"/>
                <a:gd name="T1" fmla="*/ 481 h 644"/>
                <a:gd name="T2" fmla="*/ 34 w 778"/>
                <a:gd name="T3" fmla="*/ 318 h 644"/>
                <a:gd name="T4" fmla="*/ 73 w 778"/>
                <a:gd name="T5" fmla="*/ 270 h 644"/>
                <a:gd name="T6" fmla="*/ 168 w 778"/>
                <a:gd name="T7" fmla="*/ 0 h 644"/>
                <a:gd name="T8" fmla="*/ 217 w 778"/>
                <a:gd name="T9" fmla="*/ 14 h 644"/>
                <a:gd name="T10" fmla="*/ 219 w 778"/>
                <a:gd name="T11" fmla="*/ 25 h 644"/>
                <a:gd name="T12" fmla="*/ 231 w 778"/>
                <a:gd name="T13" fmla="*/ 27 h 644"/>
                <a:gd name="T14" fmla="*/ 291 w 778"/>
                <a:gd name="T15" fmla="*/ 121 h 644"/>
                <a:gd name="T16" fmla="*/ 357 w 778"/>
                <a:gd name="T17" fmla="*/ 119 h 644"/>
                <a:gd name="T18" fmla="*/ 406 w 778"/>
                <a:gd name="T19" fmla="*/ 141 h 644"/>
                <a:gd name="T20" fmla="*/ 430 w 778"/>
                <a:gd name="T21" fmla="*/ 136 h 644"/>
                <a:gd name="T22" fmla="*/ 579 w 778"/>
                <a:gd name="T23" fmla="*/ 141 h 644"/>
                <a:gd name="T24" fmla="*/ 749 w 778"/>
                <a:gd name="T25" fmla="*/ 178 h 644"/>
                <a:gd name="T26" fmla="*/ 758 w 778"/>
                <a:gd name="T27" fmla="*/ 200 h 644"/>
                <a:gd name="T28" fmla="*/ 778 w 778"/>
                <a:gd name="T29" fmla="*/ 229 h 644"/>
                <a:gd name="T30" fmla="*/ 720 w 778"/>
                <a:gd name="T31" fmla="*/ 316 h 644"/>
                <a:gd name="T32" fmla="*/ 685 w 778"/>
                <a:gd name="T33" fmla="*/ 348 h 644"/>
                <a:gd name="T34" fmla="*/ 680 w 778"/>
                <a:gd name="T35" fmla="*/ 372 h 644"/>
                <a:gd name="T36" fmla="*/ 700 w 778"/>
                <a:gd name="T37" fmla="*/ 398 h 644"/>
                <a:gd name="T38" fmla="*/ 676 w 778"/>
                <a:gd name="T39" fmla="*/ 450 h 644"/>
                <a:gd name="T40" fmla="*/ 629 w 778"/>
                <a:gd name="T41" fmla="*/ 644 h 644"/>
                <a:gd name="T42" fmla="*/ 367 w 778"/>
                <a:gd name="T43" fmla="*/ 581 h 644"/>
                <a:gd name="T44" fmla="*/ 0 w 778"/>
                <a:gd name="T45" fmla="*/ 481 h 644"/>
                <a:gd name="T46" fmla="*/ 0 w 778"/>
                <a:gd name="T47" fmla="*/ 481 h 6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8"/>
                <a:gd name="T73" fmla="*/ 0 h 644"/>
                <a:gd name="T74" fmla="*/ 778 w 778"/>
                <a:gd name="T75" fmla="*/ 644 h 6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8" h="644">
                  <a:moveTo>
                    <a:pt x="0" y="481"/>
                  </a:moveTo>
                  <a:lnTo>
                    <a:pt x="34" y="318"/>
                  </a:lnTo>
                  <a:lnTo>
                    <a:pt x="73" y="270"/>
                  </a:lnTo>
                  <a:lnTo>
                    <a:pt x="168" y="0"/>
                  </a:lnTo>
                  <a:lnTo>
                    <a:pt x="217" y="14"/>
                  </a:lnTo>
                  <a:lnTo>
                    <a:pt x="219" y="25"/>
                  </a:lnTo>
                  <a:lnTo>
                    <a:pt x="231" y="27"/>
                  </a:lnTo>
                  <a:lnTo>
                    <a:pt x="291" y="121"/>
                  </a:lnTo>
                  <a:lnTo>
                    <a:pt x="357" y="119"/>
                  </a:lnTo>
                  <a:lnTo>
                    <a:pt x="406" y="141"/>
                  </a:lnTo>
                  <a:lnTo>
                    <a:pt x="430" y="136"/>
                  </a:lnTo>
                  <a:lnTo>
                    <a:pt x="579" y="141"/>
                  </a:lnTo>
                  <a:lnTo>
                    <a:pt x="749" y="178"/>
                  </a:lnTo>
                  <a:lnTo>
                    <a:pt x="758" y="200"/>
                  </a:lnTo>
                  <a:lnTo>
                    <a:pt x="778" y="229"/>
                  </a:lnTo>
                  <a:lnTo>
                    <a:pt x="720" y="316"/>
                  </a:lnTo>
                  <a:lnTo>
                    <a:pt x="685" y="348"/>
                  </a:lnTo>
                  <a:lnTo>
                    <a:pt x="680" y="372"/>
                  </a:lnTo>
                  <a:lnTo>
                    <a:pt x="700" y="398"/>
                  </a:lnTo>
                  <a:lnTo>
                    <a:pt x="676" y="450"/>
                  </a:lnTo>
                  <a:lnTo>
                    <a:pt x="629" y="644"/>
                  </a:lnTo>
                  <a:lnTo>
                    <a:pt x="367" y="581"/>
                  </a:lnTo>
                  <a:lnTo>
                    <a:pt x="0" y="481"/>
                  </a:lnTo>
                  <a:close/>
                </a:path>
              </a:pathLst>
            </a:custGeom>
            <a:grpFill/>
            <a:ln w="12700">
              <a:solidFill>
                <a:schemeClr val="bg1"/>
              </a:solidFill>
              <a:round/>
              <a:headEnd/>
              <a:tailEnd/>
            </a:ln>
          </p:spPr>
          <p:txBody>
            <a:bodyPr/>
            <a:lstStyle/>
            <a:p>
              <a:pPr eaLnBrk="1" hangingPunct="1">
                <a:defRPr/>
              </a:pPr>
              <a:endParaRPr lang="en-US"/>
            </a:p>
          </p:txBody>
        </p:sp>
        <p:sp>
          <p:nvSpPr>
            <p:cNvPr id="11" name="Freeform 68">
              <a:extLst>
                <a:ext uri="{FF2B5EF4-FFF2-40B4-BE49-F238E27FC236}">
                  <a16:creationId xmlns:a16="http://schemas.microsoft.com/office/drawing/2014/main" id="{8B15E144-1876-FDCB-A98D-CBEA64C3CC55}"/>
                </a:ext>
              </a:extLst>
            </p:cNvPr>
            <p:cNvSpPr>
              <a:spLocks/>
            </p:cNvSpPr>
            <p:nvPr/>
          </p:nvSpPr>
          <p:spPr bwMode="auto">
            <a:xfrm>
              <a:off x="1871663" y="2767013"/>
              <a:ext cx="1041400" cy="1735137"/>
            </a:xfrm>
            <a:custGeom>
              <a:avLst/>
              <a:gdLst>
                <a:gd name="T0" fmla="*/ 25 w 773"/>
                <a:gd name="T1" fmla="*/ 261 h 1289"/>
                <a:gd name="T2" fmla="*/ 3 w 773"/>
                <a:gd name="T3" fmla="*/ 362 h 1289"/>
                <a:gd name="T4" fmla="*/ 78 w 773"/>
                <a:gd name="T5" fmla="*/ 523 h 1289"/>
                <a:gd name="T6" fmla="*/ 92 w 773"/>
                <a:gd name="T7" fmla="*/ 513 h 1289"/>
                <a:gd name="T8" fmla="*/ 116 w 773"/>
                <a:gd name="T9" fmla="*/ 581 h 1289"/>
                <a:gd name="T10" fmla="*/ 78 w 773"/>
                <a:gd name="T11" fmla="*/ 533 h 1289"/>
                <a:gd name="T12" fmla="*/ 70 w 773"/>
                <a:gd name="T13" fmla="*/ 608 h 1289"/>
                <a:gd name="T14" fmla="*/ 112 w 773"/>
                <a:gd name="T15" fmla="*/ 654 h 1289"/>
                <a:gd name="T16" fmla="*/ 83 w 773"/>
                <a:gd name="T17" fmla="*/ 717 h 1289"/>
                <a:gd name="T18" fmla="*/ 165 w 773"/>
                <a:gd name="T19" fmla="*/ 888 h 1289"/>
                <a:gd name="T20" fmla="*/ 146 w 773"/>
                <a:gd name="T21" fmla="*/ 951 h 1289"/>
                <a:gd name="T22" fmla="*/ 253 w 773"/>
                <a:gd name="T23" fmla="*/ 1000 h 1289"/>
                <a:gd name="T24" fmla="*/ 292 w 773"/>
                <a:gd name="T25" fmla="*/ 1051 h 1289"/>
                <a:gd name="T26" fmla="*/ 338 w 773"/>
                <a:gd name="T27" fmla="*/ 1068 h 1289"/>
                <a:gd name="T28" fmla="*/ 338 w 773"/>
                <a:gd name="T29" fmla="*/ 1099 h 1289"/>
                <a:gd name="T30" fmla="*/ 367 w 773"/>
                <a:gd name="T31" fmla="*/ 1106 h 1289"/>
                <a:gd name="T32" fmla="*/ 430 w 773"/>
                <a:gd name="T33" fmla="*/ 1204 h 1289"/>
                <a:gd name="T34" fmla="*/ 430 w 773"/>
                <a:gd name="T35" fmla="*/ 1274 h 1289"/>
                <a:gd name="T36" fmla="*/ 705 w 773"/>
                <a:gd name="T37" fmla="*/ 1289 h 1289"/>
                <a:gd name="T38" fmla="*/ 688 w 773"/>
                <a:gd name="T39" fmla="*/ 1262 h 1289"/>
                <a:gd name="T40" fmla="*/ 696 w 773"/>
                <a:gd name="T41" fmla="*/ 1220 h 1289"/>
                <a:gd name="T42" fmla="*/ 741 w 773"/>
                <a:gd name="T43" fmla="*/ 1150 h 1289"/>
                <a:gd name="T44" fmla="*/ 773 w 773"/>
                <a:gd name="T45" fmla="*/ 1130 h 1289"/>
                <a:gd name="T46" fmla="*/ 754 w 773"/>
                <a:gd name="T47" fmla="*/ 1104 h 1289"/>
                <a:gd name="T48" fmla="*/ 742 w 773"/>
                <a:gd name="T49" fmla="*/ 1036 h 1289"/>
                <a:gd name="T50" fmla="*/ 347 w 773"/>
                <a:gd name="T51" fmla="*/ 443 h 1289"/>
                <a:gd name="T52" fmla="*/ 440 w 773"/>
                <a:gd name="T53" fmla="*/ 100 h 1289"/>
                <a:gd name="T54" fmla="*/ 73 w 773"/>
                <a:gd name="T55" fmla="*/ 0 h 1289"/>
                <a:gd name="T56" fmla="*/ 63 w 773"/>
                <a:gd name="T57" fmla="*/ 20 h 1289"/>
                <a:gd name="T58" fmla="*/ 0 w 773"/>
                <a:gd name="T59" fmla="*/ 171 h 1289"/>
                <a:gd name="T60" fmla="*/ 25 w 773"/>
                <a:gd name="T61" fmla="*/ 261 h 1289"/>
                <a:gd name="T62" fmla="*/ 25 w 773"/>
                <a:gd name="T63" fmla="*/ 261 h 128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73"/>
                <a:gd name="T97" fmla="*/ 0 h 1289"/>
                <a:gd name="T98" fmla="*/ 773 w 773"/>
                <a:gd name="T99" fmla="*/ 1289 h 128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73" h="1289">
                  <a:moveTo>
                    <a:pt x="25" y="261"/>
                  </a:moveTo>
                  <a:lnTo>
                    <a:pt x="3" y="362"/>
                  </a:lnTo>
                  <a:lnTo>
                    <a:pt x="78" y="523"/>
                  </a:lnTo>
                  <a:lnTo>
                    <a:pt x="92" y="513"/>
                  </a:lnTo>
                  <a:lnTo>
                    <a:pt x="116" y="581"/>
                  </a:lnTo>
                  <a:lnTo>
                    <a:pt x="78" y="533"/>
                  </a:lnTo>
                  <a:lnTo>
                    <a:pt x="70" y="608"/>
                  </a:lnTo>
                  <a:lnTo>
                    <a:pt x="112" y="654"/>
                  </a:lnTo>
                  <a:lnTo>
                    <a:pt x="83" y="717"/>
                  </a:lnTo>
                  <a:lnTo>
                    <a:pt x="165" y="888"/>
                  </a:lnTo>
                  <a:lnTo>
                    <a:pt x="146" y="951"/>
                  </a:lnTo>
                  <a:lnTo>
                    <a:pt x="253" y="1000"/>
                  </a:lnTo>
                  <a:lnTo>
                    <a:pt x="292" y="1051"/>
                  </a:lnTo>
                  <a:lnTo>
                    <a:pt x="338" y="1068"/>
                  </a:lnTo>
                  <a:lnTo>
                    <a:pt x="338" y="1099"/>
                  </a:lnTo>
                  <a:lnTo>
                    <a:pt x="367" y="1106"/>
                  </a:lnTo>
                  <a:lnTo>
                    <a:pt x="430" y="1204"/>
                  </a:lnTo>
                  <a:lnTo>
                    <a:pt x="430" y="1274"/>
                  </a:lnTo>
                  <a:lnTo>
                    <a:pt x="705" y="1289"/>
                  </a:lnTo>
                  <a:lnTo>
                    <a:pt x="688" y="1262"/>
                  </a:lnTo>
                  <a:lnTo>
                    <a:pt x="696" y="1220"/>
                  </a:lnTo>
                  <a:lnTo>
                    <a:pt x="741" y="1150"/>
                  </a:lnTo>
                  <a:lnTo>
                    <a:pt x="773" y="1130"/>
                  </a:lnTo>
                  <a:lnTo>
                    <a:pt x="754" y="1104"/>
                  </a:lnTo>
                  <a:lnTo>
                    <a:pt x="742" y="1036"/>
                  </a:lnTo>
                  <a:lnTo>
                    <a:pt x="347" y="443"/>
                  </a:lnTo>
                  <a:lnTo>
                    <a:pt x="440" y="100"/>
                  </a:lnTo>
                  <a:lnTo>
                    <a:pt x="73" y="0"/>
                  </a:lnTo>
                  <a:lnTo>
                    <a:pt x="63" y="20"/>
                  </a:lnTo>
                  <a:lnTo>
                    <a:pt x="0" y="171"/>
                  </a:lnTo>
                  <a:lnTo>
                    <a:pt x="25" y="261"/>
                  </a:lnTo>
                  <a:close/>
                </a:path>
              </a:pathLst>
            </a:custGeom>
            <a:grpFill/>
            <a:ln w="12700">
              <a:solidFill>
                <a:schemeClr val="bg1"/>
              </a:solidFill>
              <a:round/>
              <a:headEnd/>
              <a:tailEnd/>
            </a:ln>
          </p:spPr>
          <p:txBody>
            <a:bodyPr/>
            <a:lstStyle/>
            <a:p>
              <a:pPr eaLnBrk="1" hangingPunct="1">
                <a:defRPr/>
              </a:pPr>
              <a:endParaRPr lang="en-US"/>
            </a:p>
          </p:txBody>
        </p:sp>
        <p:sp>
          <p:nvSpPr>
            <p:cNvPr id="12" name="Freeform 69">
              <a:extLst>
                <a:ext uri="{FF2B5EF4-FFF2-40B4-BE49-F238E27FC236}">
                  <a16:creationId xmlns:a16="http://schemas.microsoft.com/office/drawing/2014/main" id="{DA9E00A2-1BF9-3CD3-0B29-E0875697F2B4}"/>
                </a:ext>
              </a:extLst>
            </p:cNvPr>
            <p:cNvSpPr>
              <a:spLocks/>
            </p:cNvSpPr>
            <p:nvPr/>
          </p:nvSpPr>
          <p:spPr bwMode="auto">
            <a:xfrm>
              <a:off x="2339975" y="2901950"/>
              <a:ext cx="835025" cy="1258888"/>
            </a:xfrm>
            <a:custGeom>
              <a:avLst/>
              <a:gdLst>
                <a:gd name="T0" fmla="*/ 0 w 621"/>
                <a:gd name="T1" fmla="*/ 343 h 936"/>
                <a:gd name="T2" fmla="*/ 395 w 621"/>
                <a:gd name="T3" fmla="*/ 936 h 936"/>
                <a:gd name="T4" fmla="*/ 409 w 621"/>
                <a:gd name="T5" fmla="*/ 809 h 936"/>
                <a:gd name="T6" fmla="*/ 431 w 621"/>
                <a:gd name="T7" fmla="*/ 802 h 936"/>
                <a:gd name="T8" fmla="*/ 468 w 621"/>
                <a:gd name="T9" fmla="*/ 824 h 936"/>
                <a:gd name="T10" fmla="*/ 501 w 621"/>
                <a:gd name="T11" fmla="*/ 712 h 936"/>
                <a:gd name="T12" fmla="*/ 621 w 621"/>
                <a:gd name="T13" fmla="*/ 119 h 936"/>
                <a:gd name="T14" fmla="*/ 355 w 621"/>
                <a:gd name="T15" fmla="*/ 63 h 936"/>
                <a:gd name="T16" fmla="*/ 93 w 621"/>
                <a:gd name="T17" fmla="*/ 0 h 936"/>
                <a:gd name="T18" fmla="*/ 0 w 621"/>
                <a:gd name="T19" fmla="*/ 343 h 936"/>
                <a:gd name="T20" fmla="*/ 0 w 621"/>
                <a:gd name="T21" fmla="*/ 343 h 9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1"/>
                <a:gd name="T34" fmla="*/ 0 h 936"/>
                <a:gd name="T35" fmla="*/ 621 w 621"/>
                <a:gd name="T36" fmla="*/ 936 h 9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1" h="936">
                  <a:moveTo>
                    <a:pt x="0" y="343"/>
                  </a:moveTo>
                  <a:lnTo>
                    <a:pt x="395" y="936"/>
                  </a:lnTo>
                  <a:lnTo>
                    <a:pt x="409" y="809"/>
                  </a:lnTo>
                  <a:lnTo>
                    <a:pt x="431" y="802"/>
                  </a:lnTo>
                  <a:lnTo>
                    <a:pt x="468" y="824"/>
                  </a:lnTo>
                  <a:lnTo>
                    <a:pt x="501" y="712"/>
                  </a:lnTo>
                  <a:lnTo>
                    <a:pt x="621" y="119"/>
                  </a:lnTo>
                  <a:lnTo>
                    <a:pt x="355" y="63"/>
                  </a:lnTo>
                  <a:lnTo>
                    <a:pt x="93" y="0"/>
                  </a:lnTo>
                  <a:lnTo>
                    <a:pt x="0" y="343"/>
                  </a:lnTo>
                  <a:close/>
                </a:path>
              </a:pathLst>
            </a:custGeom>
            <a:grpFill/>
            <a:ln w="12700">
              <a:solidFill>
                <a:schemeClr val="bg1"/>
              </a:solidFill>
              <a:round/>
              <a:headEnd/>
              <a:tailEnd/>
            </a:ln>
          </p:spPr>
          <p:txBody>
            <a:bodyPr/>
            <a:lstStyle/>
            <a:p>
              <a:pPr eaLnBrk="1" hangingPunct="1">
                <a:defRPr/>
              </a:pPr>
              <a:endParaRPr lang="en-US"/>
            </a:p>
          </p:txBody>
        </p:sp>
        <p:sp>
          <p:nvSpPr>
            <p:cNvPr id="13" name="Freeform 70">
              <a:extLst>
                <a:ext uri="{FF2B5EF4-FFF2-40B4-BE49-F238E27FC236}">
                  <a16:creationId xmlns:a16="http://schemas.microsoft.com/office/drawing/2014/main" id="{EEDD23E2-6AEF-0686-2EAB-CE4BB0B150A5}"/>
                </a:ext>
              </a:extLst>
            </p:cNvPr>
            <p:cNvSpPr>
              <a:spLocks/>
            </p:cNvSpPr>
            <p:nvPr/>
          </p:nvSpPr>
          <p:spPr bwMode="auto">
            <a:xfrm>
              <a:off x="2817813" y="1892300"/>
              <a:ext cx="785812" cy="1235075"/>
            </a:xfrm>
            <a:custGeom>
              <a:avLst/>
              <a:gdLst>
                <a:gd name="T0" fmla="*/ 0 w 584"/>
                <a:gd name="T1" fmla="*/ 812 h 917"/>
                <a:gd name="T2" fmla="*/ 47 w 584"/>
                <a:gd name="T3" fmla="*/ 618 h 917"/>
                <a:gd name="T4" fmla="*/ 71 w 584"/>
                <a:gd name="T5" fmla="*/ 566 h 917"/>
                <a:gd name="T6" fmla="*/ 51 w 584"/>
                <a:gd name="T7" fmla="*/ 540 h 917"/>
                <a:gd name="T8" fmla="*/ 56 w 584"/>
                <a:gd name="T9" fmla="*/ 516 h 917"/>
                <a:gd name="T10" fmla="*/ 91 w 584"/>
                <a:gd name="T11" fmla="*/ 484 h 917"/>
                <a:gd name="T12" fmla="*/ 149 w 584"/>
                <a:gd name="T13" fmla="*/ 397 h 917"/>
                <a:gd name="T14" fmla="*/ 129 w 584"/>
                <a:gd name="T15" fmla="*/ 368 h 917"/>
                <a:gd name="T16" fmla="*/ 120 w 584"/>
                <a:gd name="T17" fmla="*/ 346 h 917"/>
                <a:gd name="T18" fmla="*/ 124 w 584"/>
                <a:gd name="T19" fmla="*/ 297 h 917"/>
                <a:gd name="T20" fmla="*/ 195 w 584"/>
                <a:gd name="T21" fmla="*/ 0 h 917"/>
                <a:gd name="T22" fmla="*/ 271 w 584"/>
                <a:gd name="T23" fmla="*/ 17 h 917"/>
                <a:gd name="T24" fmla="*/ 246 w 584"/>
                <a:gd name="T25" fmla="*/ 132 h 917"/>
                <a:gd name="T26" fmla="*/ 263 w 584"/>
                <a:gd name="T27" fmla="*/ 173 h 917"/>
                <a:gd name="T28" fmla="*/ 265 w 584"/>
                <a:gd name="T29" fmla="*/ 199 h 917"/>
                <a:gd name="T30" fmla="*/ 256 w 584"/>
                <a:gd name="T31" fmla="*/ 204 h 917"/>
                <a:gd name="T32" fmla="*/ 285 w 584"/>
                <a:gd name="T33" fmla="*/ 231 h 917"/>
                <a:gd name="T34" fmla="*/ 316 w 584"/>
                <a:gd name="T35" fmla="*/ 306 h 917"/>
                <a:gd name="T36" fmla="*/ 326 w 584"/>
                <a:gd name="T37" fmla="*/ 372 h 917"/>
                <a:gd name="T38" fmla="*/ 331 w 584"/>
                <a:gd name="T39" fmla="*/ 408 h 917"/>
                <a:gd name="T40" fmla="*/ 309 w 584"/>
                <a:gd name="T41" fmla="*/ 442 h 917"/>
                <a:gd name="T42" fmla="*/ 324 w 584"/>
                <a:gd name="T43" fmla="*/ 457 h 917"/>
                <a:gd name="T44" fmla="*/ 365 w 584"/>
                <a:gd name="T45" fmla="*/ 435 h 917"/>
                <a:gd name="T46" fmla="*/ 392 w 584"/>
                <a:gd name="T47" fmla="*/ 552 h 917"/>
                <a:gd name="T48" fmla="*/ 411 w 584"/>
                <a:gd name="T49" fmla="*/ 559 h 917"/>
                <a:gd name="T50" fmla="*/ 414 w 584"/>
                <a:gd name="T51" fmla="*/ 593 h 917"/>
                <a:gd name="T52" fmla="*/ 467 w 584"/>
                <a:gd name="T53" fmla="*/ 606 h 917"/>
                <a:gd name="T54" fmla="*/ 550 w 584"/>
                <a:gd name="T55" fmla="*/ 606 h 917"/>
                <a:gd name="T56" fmla="*/ 584 w 584"/>
                <a:gd name="T57" fmla="*/ 622 h 917"/>
                <a:gd name="T58" fmla="*/ 535 w 584"/>
                <a:gd name="T59" fmla="*/ 917 h 917"/>
                <a:gd name="T60" fmla="*/ 266 w 584"/>
                <a:gd name="T61" fmla="*/ 868 h 917"/>
                <a:gd name="T62" fmla="*/ 0 w 584"/>
                <a:gd name="T63" fmla="*/ 812 h 917"/>
                <a:gd name="T64" fmla="*/ 0 w 584"/>
                <a:gd name="T65" fmla="*/ 812 h 9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4"/>
                <a:gd name="T100" fmla="*/ 0 h 917"/>
                <a:gd name="T101" fmla="*/ 584 w 584"/>
                <a:gd name="T102" fmla="*/ 917 h 9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4" h="917">
                  <a:moveTo>
                    <a:pt x="0" y="812"/>
                  </a:moveTo>
                  <a:lnTo>
                    <a:pt x="47" y="618"/>
                  </a:lnTo>
                  <a:lnTo>
                    <a:pt x="71" y="566"/>
                  </a:lnTo>
                  <a:lnTo>
                    <a:pt x="51" y="540"/>
                  </a:lnTo>
                  <a:lnTo>
                    <a:pt x="56" y="516"/>
                  </a:lnTo>
                  <a:lnTo>
                    <a:pt x="91" y="484"/>
                  </a:lnTo>
                  <a:lnTo>
                    <a:pt x="149" y="397"/>
                  </a:lnTo>
                  <a:lnTo>
                    <a:pt x="129" y="368"/>
                  </a:lnTo>
                  <a:lnTo>
                    <a:pt x="120" y="346"/>
                  </a:lnTo>
                  <a:lnTo>
                    <a:pt x="124" y="297"/>
                  </a:lnTo>
                  <a:lnTo>
                    <a:pt x="195" y="0"/>
                  </a:lnTo>
                  <a:lnTo>
                    <a:pt x="271" y="17"/>
                  </a:lnTo>
                  <a:lnTo>
                    <a:pt x="246" y="132"/>
                  </a:lnTo>
                  <a:lnTo>
                    <a:pt x="263" y="173"/>
                  </a:lnTo>
                  <a:lnTo>
                    <a:pt x="265" y="199"/>
                  </a:lnTo>
                  <a:lnTo>
                    <a:pt x="256" y="204"/>
                  </a:lnTo>
                  <a:lnTo>
                    <a:pt x="285" y="231"/>
                  </a:lnTo>
                  <a:lnTo>
                    <a:pt x="316" y="306"/>
                  </a:lnTo>
                  <a:lnTo>
                    <a:pt x="326" y="372"/>
                  </a:lnTo>
                  <a:lnTo>
                    <a:pt x="331" y="408"/>
                  </a:lnTo>
                  <a:lnTo>
                    <a:pt x="309" y="442"/>
                  </a:lnTo>
                  <a:lnTo>
                    <a:pt x="324" y="457"/>
                  </a:lnTo>
                  <a:lnTo>
                    <a:pt x="365" y="435"/>
                  </a:lnTo>
                  <a:lnTo>
                    <a:pt x="392" y="552"/>
                  </a:lnTo>
                  <a:lnTo>
                    <a:pt x="411" y="559"/>
                  </a:lnTo>
                  <a:lnTo>
                    <a:pt x="414" y="593"/>
                  </a:lnTo>
                  <a:lnTo>
                    <a:pt x="467" y="606"/>
                  </a:lnTo>
                  <a:lnTo>
                    <a:pt x="550" y="606"/>
                  </a:lnTo>
                  <a:lnTo>
                    <a:pt x="584" y="622"/>
                  </a:lnTo>
                  <a:lnTo>
                    <a:pt x="535" y="917"/>
                  </a:lnTo>
                  <a:lnTo>
                    <a:pt x="266" y="868"/>
                  </a:lnTo>
                  <a:lnTo>
                    <a:pt x="0" y="812"/>
                  </a:lnTo>
                  <a:close/>
                </a:path>
              </a:pathLst>
            </a:custGeom>
            <a:grpFill/>
            <a:ln w="12700">
              <a:solidFill>
                <a:schemeClr val="bg1"/>
              </a:solidFill>
              <a:round/>
              <a:headEnd/>
              <a:tailEnd/>
            </a:ln>
          </p:spPr>
          <p:txBody>
            <a:bodyPr/>
            <a:lstStyle/>
            <a:p>
              <a:pPr eaLnBrk="1" hangingPunct="1">
                <a:defRPr/>
              </a:pPr>
              <a:endParaRPr lang="en-US"/>
            </a:p>
          </p:txBody>
        </p:sp>
        <p:sp>
          <p:nvSpPr>
            <p:cNvPr id="14" name="Freeform 71">
              <a:extLst>
                <a:ext uri="{FF2B5EF4-FFF2-40B4-BE49-F238E27FC236}">
                  <a16:creationId xmlns:a16="http://schemas.microsoft.com/office/drawing/2014/main" id="{70A5247D-D5CD-AA5B-04FF-7DC994FABE59}"/>
                </a:ext>
              </a:extLst>
            </p:cNvPr>
            <p:cNvSpPr>
              <a:spLocks/>
            </p:cNvSpPr>
            <p:nvPr/>
          </p:nvSpPr>
          <p:spPr bwMode="auto">
            <a:xfrm>
              <a:off x="3148013" y="1916113"/>
              <a:ext cx="1346200" cy="831850"/>
            </a:xfrm>
            <a:custGeom>
              <a:avLst/>
              <a:gdLst>
                <a:gd name="T0" fmla="*/ 17 w 999"/>
                <a:gd name="T1" fmla="*/ 156 h 618"/>
                <a:gd name="T2" fmla="*/ 19 w 999"/>
                <a:gd name="T3" fmla="*/ 182 h 618"/>
                <a:gd name="T4" fmla="*/ 10 w 999"/>
                <a:gd name="T5" fmla="*/ 187 h 618"/>
                <a:gd name="T6" fmla="*/ 39 w 999"/>
                <a:gd name="T7" fmla="*/ 214 h 618"/>
                <a:gd name="T8" fmla="*/ 70 w 999"/>
                <a:gd name="T9" fmla="*/ 289 h 618"/>
                <a:gd name="T10" fmla="*/ 80 w 999"/>
                <a:gd name="T11" fmla="*/ 355 h 618"/>
                <a:gd name="T12" fmla="*/ 85 w 999"/>
                <a:gd name="T13" fmla="*/ 391 h 618"/>
                <a:gd name="T14" fmla="*/ 63 w 999"/>
                <a:gd name="T15" fmla="*/ 425 h 618"/>
                <a:gd name="T16" fmla="*/ 78 w 999"/>
                <a:gd name="T17" fmla="*/ 440 h 618"/>
                <a:gd name="T18" fmla="*/ 119 w 999"/>
                <a:gd name="T19" fmla="*/ 418 h 618"/>
                <a:gd name="T20" fmla="*/ 146 w 999"/>
                <a:gd name="T21" fmla="*/ 535 h 618"/>
                <a:gd name="T22" fmla="*/ 165 w 999"/>
                <a:gd name="T23" fmla="*/ 542 h 618"/>
                <a:gd name="T24" fmla="*/ 168 w 999"/>
                <a:gd name="T25" fmla="*/ 576 h 618"/>
                <a:gd name="T26" fmla="*/ 183 w 999"/>
                <a:gd name="T27" fmla="*/ 591 h 618"/>
                <a:gd name="T28" fmla="*/ 221 w 999"/>
                <a:gd name="T29" fmla="*/ 589 h 618"/>
                <a:gd name="T30" fmla="*/ 304 w 999"/>
                <a:gd name="T31" fmla="*/ 589 h 618"/>
                <a:gd name="T32" fmla="*/ 338 w 999"/>
                <a:gd name="T33" fmla="*/ 605 h 618"/>
                <a:gd name="T34" fmla="*/ 348 w 999"/>
                <a:gd name="T35" fmla="*/ 543 h 618"/>
                <a:gd name="T36" fmla="*/ 620 w 999"/>
                <a:gd name="T37" fmla="*/ 584 h 618"/>
                <a:gd name="T38" fmla="*/ 955 w 999"/>
                <a:gd name="T39" fmla="*/ 618 h 618"/>
                <a:gd name="T40" fmla="*/ 965 w 999"/>
                <a:gd name="T41" fmla="*/ 506 h 618"/>
                <a:gd name="T42" fmla="*/ 999 w 999"/>
                <a:gd name="T43" fmla="*/ 144 h 618"/>
                <a:gd name="T44" fmla="*/ 555 w 999"/>
                <a:gd name="T45" fmla="*/ 93 h 618"/>
                <a:gd name="T46" fmla="*/ 336 w 999"/>
                <a:gd name="T47" fmla="*/ 59 h 618"/>
                <a:gd name="T48" fmla="*/ 25 w 999"/>
                <a:gd name="T49" fmla="*/ 0 h 618"/>
                <a:gd name="T50" fmla="*/ 0 w 999"/>
                <a:gd name="T51" fmla="*/ 115 h 618"/>
                <a:gd name="T52" fmla="*/ 17 w 999"/>
                <a:gd name="T53" fmla="*/ 156 h 618"/>
                <a:gd name="T54" fmla="*/ 17 w 999"/>
                <a:gd name="T55" fmla="*/ 156 h 61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99"/>
                <a:gd name="T85" fmla="*/ 0 h 618"/>
                <a:gd name="T86" fmla="*/ 999 w 999"/>
                <a:gd name="T87" fmla="*/ 618 h 61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99" h="618">
                  <a:moveTo>
                    <a:pt x="17" y="156"/>
                  </a:moveTo>
                  <a:lnTo>
                    <a:pt x="19" y="182"/>
                  </a:lnTo>
                  <a:lnTo>
                    <a:pt x="10" y="187"/>
                  </a:lnTo>
                  <a:lnTo>
                    <a:pt x="39" y="214"/>
                  </a:lnTo>
                  <a:lnTo>
                    <a:pt x="70" y="289"/>
                  </a:lnTo>
                  <a:lnTo>
                    <a:pt x="80" y="355"/>
                  </a:lnTo>
                  <a:lnTo>
                    <a:pt x="85" y="391"/>
                  </a:lnTo>
                  <a:lnTo>
                    <a:pt x="63" y="425"/>
                  </a:lnTo>
                  <a:lnTo>
                    <a:pt x="78" y="440"/>
                  </a:lnTo>
                  <a:lnTo>
                    <a:pt x="119" y="418"/>
                  </a:lnTo>
                  <a:lnTo>
                    <a:pt x="146" y="535"/>
                  </a:lnTo>
                  <a:lnTo>
                    <a:pt x="165" y="542"/>
                  </a:lnTo>
                  <a:lnTo>
                    <a:pt x="168" y="576"/>
                  </a:lnTo>
                  <a:lnTo>
                    <a:pt x="183" y="591"/>
                  </a:lnTo>
                  <a:lnTo>
                    <a:pt x="221" y="589"/>
                  </a:lnTo>
                  <a:lnTo>
                    <a:pt x="304" y="589"/>
                  </a:lnTo>
                  <a:lnTo>
                    <a:pt x="338" y="605"/>
                  </a:lnTo>
                  <a:lnTo>
                    <a:pt x="348" y="543"/>
                  </a:lnTo>
                  <a:lnTo>
                    <a:pt x="620" y="584"/>
                  </a:lnTo>
                  <a:lnTo>
                    <a:pt x="955" y="618"/>
                  </a:lnTo>
                  <a:lnTo>
                    <a:pt x="965" y="506"/>
                  </a:lnTo>
                  <a:lnTo>
                    <a:pt x="999" y="144"/>
                  </a:lnTo>
                  <a:lnTo>
                    <a:pt x="555" y="93"/>
                  </a:lnTo>
                  <a:lnTo>
                    <a:pt x="336" y="59"/>
                  </a:lnTo>
                  <a:lnTo>
                    <a:pt x="25" y="0"/>
                  </a:lnTo>
                  <a:lnTo>
                    <a:pt x="0" y="115"/>
                  </a:lnTo>
                  <a:lnTo>
                    <a:pt x="17" y="156"/>
                  </a:lnTo>
                  <a:close/>
                </a:path>
              </a:pathLst>
            </a:custGeom>
            <a:grpFill/>
            <a:ln w="12700">
              <a:solidFill>
                <a:schemeClr val="bg1"/>
              </a:solidFill>
              <a:round/>
              <a:headEnd/>
              <a:tailEnd/>
            </a:ln>
          </p:spPr>
          <p:txBody>
            <a:bodyPr/>
            <a:lstStyle/>
            <a:p>
              <a:pPr eaLnBrk="1" hangingPunct="1">
                <a:defRPr/>
              </a:pPr>
              <a:endParaRPr lang="en-US"/>
            </a:p>
          </p:txBody>
        </p:sp>
        <p:sp>
          <p:nvSpPr>
            <p:cNvPr id="15" name="Freeform 72">
              <a:extLst>
                <a:ext uri="{FF2B5EF4-FFF2-40B4-BE49-F238E27FC236}">
                  <a16:creationId xmlns:a16="http://schemas.microsoft.com/office/drawing/2014/main" id="{628DF38E-D9EA-3F6B-2481-0D05DEA374A5}"/>
                </a:ext>
              </a:extLst>
            </p:cNvPr>
            <p:cNvSpPr>
              <a:spLocks/>
            </p:cNvSpPr>
            <p:nvPr/>
          </p:nvSpPr>
          <p:spPr bwMode="auto">
            <a:xfrm>
              <a:off x="2763838" y="3859213"/>
              <a:ext cx="896937" cy="1011237"/>
            </a:xfrm>
            <a:custGeom>
              <a:avLst/>
              <a:gdLst>
                <a:gd name="T0" fmla="*/ 43 w 666"/>
                <a:gd name="T1" fmla="*/ 477 h 751"/>
                <a:gd name="T2" fmla="*/ 26 w 666"/>
                <a:gd name="T3" fmla="*/ 450 h 751"/>
                <a:gd name="T4" fmla="*/ 34 w 666"/>
                <a:gd name="T5" fmla="*/ 408 h 751"/>
                <a:gd name="T6" fmla="*/ 79 w 666"/>
                <a:gd name="T7" fmla="*/ 338 h 751"/>
                <a:gd name="T8" fmla="*/ 111 w 666"/>
                <a:gd name="T9" fmla="*/ 318 h 751"/>
                <a:gd name="T10" fmla="*/ 92 w 666"/>
                <a:gd name="T11" fmla="*/ 292 h 751"/>
                <a:gd name="T12" fmla="*/ 80 w 666"/>
                <a:gd name="T13" fmla="*/ 224 h 751"/>
                <a:gd name="T14" fmla="*/ 94 w 666"/>
                <a:gd name="T15" fmla="*/ 97 h 751"/>
                <a:gd name="T16" fmla="*/ 116 w 666"/>
                <a:gd name="T17" fmla="*/ 90 h 751"/>
                <a:gd name="T18" fmla="*/ 153 w 666"/>
                <a:gd name="T19" fmla="*/ 112 h 751"/>
                <a:gd name="T20" fmla="*/ 186 w 666"/>
                <a:gd name="T21" fmla="*/ 0 h 751"/>
                <a:gd name="T22" fmla="*/ 666 w 666"/>
                <a:gd name="T23" fmla="*/ 80 h 751"/>
                <a:gd name="T24" fmla="*/ 566 w 666"/>
                <a:gd name="T25" fmla="*/ 751 h 751"/>
                <a:gd name="T26" fmla="*/ 418 w 666"/>
                <a:gd name="T27" fmla="*/ 730 h 751"/>
                <a:gd name="T28" fmla="*/ 327 w 666"/>
                <a:gd name="T29" fmla="*/ 705 h 751"/>
                <a:gd name="T30" fmla="*/ 138 w 666"/>
                <a:gd name="T31" fmla="*/ 630 h 751"/>
                <a:gd name="T32" fmla="*/ 0 w 666"/>
                <a:gd name="T33" fmla="*/ 515 h 751"/>
                <a:gd name="T34" fmla="*/ 43 w 666"/>
                <a:gd name="T35" fmla="*/ 477 h 751"/>
                <a:gd name="T36" fmla="*/ 43 w 666"/>
                <a:gd name="T37" fmla="*/ 477 h 75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66"/>
                <a:gd name="T58" fmla="*/ 0 h 751"/>
                <a:gd name="T59" fmla="*/ 666 w 666"/>
                <a:gd name="T60" fmla="*/ 751 h 75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66" h="751">
                  <a:moveTo>
                    <a:pt x="43" y="477"/>
                  </a:moveTo>
                  <a:lnTo>
                    <a:pt x="26" y="450"/>
                  </a:lnTo>
                  <a:lnTo>
                    <a:pt x="34" y="408"/>
                  </a:lnTo>
                  <a:lnTo>
                    <a:pt x="79" y="338"/>
                  </a:lnTo>
                  <a:lnTo>
                    <a:pt x="111" y="318"/>
                  </a:lnTo>
                  <a:lnTo>
                    <a:pt x="92" y="292"/>
                  </a:lnTo>
                  <a:lnTo>
                    <a:pt x="80" y="224"/>
                  </a:lnTo>
                  <a:lnTo>
                    <a:pt x="94" y="97"/>
                  </a:lnTo>
                  <a:lnTo>
                    <a:pt x="116" y="90"/>
                  </a:lnTo>
                  <a:lnTo>
                    <a:pt x="153" y="112"/>
                  </a:lnTo>
                  <a:lnTo>
                    <a:pt x="186" y="0"/>
                  </a:lnTo>
                  <a:lnTo>
                    <a:pt x="666" y="80"/>
                  </a:lnTo>
                  <a:lnTo>
                    <a:pt x="566" y="751"/>
                  </a:lnTo>
                  <a:lnTo>
                    <a:pt x="418" y="730"/>
                  </a:lnTo>
                  <a:lnTo>
                    <a:pt x="327" y="705"/>
                  </a:lnTo>
                  <a:lnTo>
                    <a:pt x="138" y="630"/>
                  </a:lnTo>
                  <a:lnTo>
                    <a:pt x="0" y="515"/>
                  </a:lnTo>
                  <a:lnTo>
                    <a:pt x="43" y="477"/>
                  </a:lnTo>
                  <a:close/>
                </a:path>
              </a:pathLst>
            </a:custGeom>
            <a:grpFill/>
            <a:ln w="12700">
              <a:solidFill>
                <a:schemeClr val="bg1"/>
              </a:solidFill>
              <a:round/>
              <a:headEnd/>
              <a:tailEnd/>
            </a:ln>
          </p:spPr>
          <p:txBody>
            <a:bodyPr/>
            <a:lstStyle/>
            <a:p>
              <a:pPr eaLnBrk="1" hangingPunct="1">
                <a:defRPr/>
              </a:pPr>
              <a:endParaRPr lang="en-US"/>
            </a:p>
          </p:txBody>
        </p:sp>
        <p:sp>
          <p:nvSpPr>
            <p:cNvPr id="16" name="Freeform 73">
              <a:extLst>
                <a:ext uri="{FF2B5EF4-FFF2-40B4-BE49-F238E27FC236}">
                  <a16:creationId xmlns:a16="http://schemas.microsoft.com/office/drawing/2014/main" id="{89D7367A-7B40-32B6-3169-5034E0E45615}"/>
                </a:ext>
              </a:extLst>
            </p:cNvPr>
            <p:cNvSpPr>
              <a:spLocks/>
            </p:cNvSpPr>
            <p:nvPr/>
          </p:nvSpPr>
          <p:spPr bwMode="auto">
            <a:xfrm>
              <a:off x="3508375" y="2646363"/>
              <a:ext cx="925513" cy="746125"/>
            </a:xfrm>
            <a:custGeom>
              <a:avLst/>
              <a:gdLst>
                <a:gd name="T0" fmla="*/ 0 w 688"/>
                <a:gd name="T1" fmla="*/ 474 h 554"/>
                <a:gd name="T2" fmla="*/ 81 w 688"/>
                <a:gd name="T3" fmla="*/ 0 h 554"/>
                <a:gd name="T4" fmla="*/ 353 w 688"/>
                <a:gd name="T5" fmla="*/ 41 h 554"/>
                <a:gd name="T6" fmla="*/ 688 w 688"/>
                <a:gd name="T7" fmla="*/ 75 h 554"/>
                <a:gd name="T8" fmla="*/ 664 w 688"/>
                <a:gd name="T9" fmla="*/ 315 h 554"/>
                <a:gd name="T10" fmla="*/ 642 w 688"/>
                <a:gd name="T11" fmla="*/ 554 h 554"/>
                <a:gd name="T12" fmla="*/ 185 w 688"/>
                <a:gd name="T13" fmla="*/ 503 h 554"/>
                <a:gd name="T14" fmla="*/ 0 w 688"/>
                <a:gd name="T15" fmla="*/ 474 h 554"/>
                <a:gd name="T16" fmla="*/ 0 w 688"/>
                <a:gd name="T17" fmla="*/ 474 h 5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88"/>
                <a:gd name="T28" fmla="*/ 0 h 554"/>
                <a:gd name="T29" fmla="*/ 688 w 688"/>
                <a:gd name="T30" fmla="*/ 554 h 5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88" h="554">
                  <a:moveTo>
                    <a:pt x="0" y="474"/>
                  </a:moveTo>
                  <a:lnTo>
                    <a:pt x="81" y="0"/>
                  </a:lnTo>
                  <a:lnTo>
                    <a:pt x="353" y="41"/>
                  </a:lnTo>
                  <a:lnTo>
                    <a:pt x="688" y="75"/>
                  </a:lnTo>
                  <a:lnTo>
                    <a:pt x="664" y="315"/>
                  </a:lnTo>
                  <a:lnTo>
                    <a:pt x="642" y="554"/>
                  </a:lnTo>
                  <a:lnTo>
                    <a:pt x="185" y="503"/>
                  </a:lnTo>
                  <a:lnTo>
                    <a:pt x="0" y="474"/>
                  </a:lnTo>
                  <a:close/>
                </a:path>
              </a:pathLst>
            </a:custGeom>
            <a:grpFill/>
            <a:ln w="12700">
              <a:solidFill>
                <a:schemeClr val="bg1"/>
              </a:solidFill>
              <a:round/>
              <a:headEnd/>
              <a:tailEnd/>
            </a:ln>
          </p:spPr>
          <p:txBody>
            <a:bodyPr/>
            <a:lstStyle/>
            <a:p>
              <a:pPr eaLnBrk="1" hangingPunct="1">
                <a:defRPr/>
              </a:pPr>
              <a:endParaRPr lang="en-US"/>
            </a:p>
          </p:txBody>
        </p:sp>
        <p:sp>
          <p:nvSpPr>
            <p:cNvPr id="17" name="Freeform 74">
              <a:extLst>
                <a:ext uri="{FF2B5EF4-FFF2-40B4-BE49-F238E27FC236}">
                  <a16:creationId xmlns:a16="http://schemas.microsoft.com/office/drawing/2014/main" id="{C1BE22F8-DD72-6F9A-C279-B7CB5B7FD3AF}"/>
                </a:ext>
              </a:extLst>
            </p:cNvPr>
            <p:cNvSpPr>
              <a:spLocks/>
            </p:cNvSpPr>
            <p:nvPr/>
          </p:nvSpPr>
          <p:spPr bwMode="auto">
            <a:xfrm>
              <a:off x="3660775" y="3324225"/>
              <a:ext cx="958850" cy="736600"/>
            </a:xfrm>
            <a:custGeom>
              <a:avLst/>
              <a:gdLst>
                <a:gd name="T0" fmla="*/ 72 w 712"/>
                <a:gd name="T1" fmla="*/ 0 h 547"/>
                <a:gd name="T2" fmla="*/ 529 w 712"/>
                <a:gd name="T3" fmla="*/ 51 h 547"/>
                <a:gd name="T4" fmla="*/ 712 w 712"/>
                <a:gd name="T5" fmla="*/ 67 h 547"/>
                <a:gd name="T6" fmla="*/ 705 w 712"/>
                <a:gd name="T7" fmla="*/ 185 h 547"/>
                <a:gd name="T8" fmla="*/ 680 w 712"/>
                <a:gd name="T9" fmla="*/ 547 h 547"/>
                <a:gd name="T10" fmla="*/ 586 w 712"/>
                <a:gd name="T11" fmla="*/ 541 h 547"/>
                <a:gd name="T12" fmla="*/ 296 w 712"/>
                <a:gd name="T13" fmla="*/ 515 h 547"/>
                <a:gd name="T14" fmla="*/ 0 w 712"/>
                <a:gd name="T15" fmla="*/ 478 h 547"/>
                <a:gd name="T16" fmla="*/ 72 w 712"/>
                <a:gd name="T17" fmla="*/ 0 h 547"/>
                <a:gd name="T18" fmla="*/ 72 w 712"/>
                <a:gd name="T19" fmla="*/ 0 h 5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12"/>
                <a:gd name="T31" fmla="*/ 0 h 547"/>
                <a:gd name="T32" fmla="*/ 712 w 712"/>
                <a:gd name="T33" fmla="*/ 547 h 5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12" h="547">
                  <a:moveTo>
                    <a:pt x="72" y="0"/>
                  </a:moveTo>
                  <a:lnTo>
                    <a:pt x="529" y="51"/>
                  </a:lnTo>
                  <a:lnTo>
                    <a:pt x="712" y="67"/>
                  </a:lnTo>
                  <a:lnTo>
                    <a:pt x="705" y="185"/>
                  </a:lnTo>
                  <a:lnTo>
                    <a:pt x="680" y="547"/>
                  </a:lnTo>
                  <a:lnTo>
                    <a:pt x="586" y="541"/>
                  </a:lnTo>
                  <a:lnTo>
                    <a:pt x="296" y="515"/>
                  </a:lnTo>
                  <a:lnTo>
                    <a:pt x="0" y="478"/>
                  </a:lnTo>
                  <a:lnTo>
                    <a:pt x="72" y="0"/>
                  </a:lnTo>
                  <a:close/>
                </a:path>
              </a:pathLst>
            </a:custGeom>
            <a:grpFill/>
            <a:ln w="12700">
              <a:solidFill>
                <a:schemeClr val="bg1"/>
              </a:solidFill>
              <a:round/>
              <a:headEnd/>
              <a:tailEnd/>
            </a:ln>
          </p:spPr>
          <p:txBody>
            <a:bodyPr/>
            <a:lstStyle/>
            <a:p>
              <a:pPr eaLnBrk="1" hangingPunct="1">
                <a:defRPr/>
              </a:pPr>
              <a:endParaRPr lang="en-US"/>
            </a:p>
          </p:txBody>
        </p:sp>
        <p:sp>
          <p:nvSpPr>
            <p:cNvPr id="18" name="Freeform 75">
              <a:extLst>
                <a:ext uri="{FF2B5EF4-FFF2-40B4-BE49-F238E27FC236}">
                  <a16:creationId xmlns:a16="http://schemas.microsoft.com/office/drawing/2014/main" id="{66385065-F4FD-4617-DF35-3010345E1E1B}"/>
                </a:ext>
              </a:extLst>
            </p:cNvPr>
            <p:cNvSpPr>
              <a:spLocks/>
            </p:cNvSpPr>
            <p:nvPr/>
          </p:nvSpPr>
          <p:spPr bwMode="auto">
            <a:xfrm>
              <a:off x="3525838" y="3967163"/>
              <a:ext cx="923925" cy="920750"/>
            </a:xfrm>
            <a:custGeom>
              <a:avLst/>
              <a:gdLst>
                <a:gd name="T0" fmla="*/ 87 w 686"/>
                <a:gd name="T1" fmla="*/ 683 h 683"/>
                <a:gd name="T2" fmla="*/ 95 w 686"/>
                <a:gd name="T3" fmla="*/ 632 h 683"/>
                <a:gd name="T4" fmla="*/ 267 w 686"/>
                <a:gd name="T5" fmla="*/ 654 h 683"/>
                <a:gd name="T6" fmla="*/ 260 w 686"/>
                <a:gd name="T7" fmla="*/ 628 h 683"/>
                <a:gd name="T8" fmla="*/ 630 w 686"/>
                <a:gd name="T9" fmla="*/ 662 h 683"/>
                <a:gd name="T10" fmla="*/ 686 w 686"/>
                <a:gd name="T11" fmla="*/ 63 h 683"/>
                <a:gd name="T12" fmla="*/ 396 w 686"/>
                <a:gd name="T13" fmla="*/ 37 h 683"/>
                <a:gd name="T14" fmla="*/ 100 w 686"/>
                <a:gd name="T15" fmla="*/ 0 h 683"/>
                <a:gd name="T16" fmla="*/ 0 w 686"/>
                <a:gd name="T17" fmla="*/ 671 h 683"/>
                <a:gd name="T18" fmla="*/ 87 w 686"/>
                <a:gd name="T19" fmla="*/ 683 h 683"/>
                <a:gd name="T20" fmla="*/ 87 w 686"/>
                <a:gd name="T21" fmla="*/ 683 h 6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86"/>
                <a:gd name="T34" fmla="*/ 0 h 683"/>
                <a:gd name="T35" fmla="*/ 686 w 686"/>
                <a:gd name="T36" fmla="*/ 683 h 6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86" h="683">
                  <a:moveTo>
                    <a:pt x="87" y="683"/>
                  </a:moveTo>
                  <a:lnTo>
                    <a:pt x="95" y="632"/>
                  </a:lnTo>
                  <a:lnTo>
                    <a:pt x="267" y="654"/>
                  </a:lnTo>
                  <a:lnTo>
                    <a:pt x="260" y="628"/>
                  </a:lnTo>
                  <a:lnTo>
                    <a:pt x="630" y="662"/>
                  </a:lnTo>
                  <a:lnTo>
                    <a:pt x="686" y="63"/>
                  </a:lnTo>
                  <a:lnTo>
                    <a:pt x="396" y="37"/>
                  </a:lnTo>
                  <a:lnTo>
                    <a:pt x="100" y="0"/>
                  </a:lnTo>
                  <a:lnTo>
                    <a:pt x="0" y="671"/>
                  </a:lnTo>
                  <a:lnTo>
                    <a:pt x="87" y="683"/>
                  </a:lnTo>
                  <a:close/>
                </a:path>
              </a:pathLst>
            </a:custGeom>
            <a:grpFill/>
            <a:ln w="12700">
              <a:solidFill>
                <a:schemeClr val="bg1"/>
              </a:solidFill>
              <a:round/>
              <a:headEnd/>
              <a:tailEnd/>
            </a:ln>
          </p:spPr>
          <p:txBody>
            <a:bodyPr/>
            <a:lstStyle/>
            <a:p>
              <a:pPr eaLnBrk="1" hangingPunct="1">
                <a:defRPr/>
              </a:pPr>
              <a:endParaRPr lang="en-US"/>
            </a:p>
          </p:txBody>
        </p:sp>
        <p:sp>
          <p:nvSpPr>
            <p:cNvPr id="19" name="Freeform 76">
              <a:extLst>
                <a:ext uri="{FF2B5EF4-FFF2-40B4-BE49-F238E27FC236}">
                  <a16:creationId xmlns:a16="http://schemas.microsoft.com/office/drawing/2014/main" id="{43B53468-568E-2204-067E-7425AAB75ACF}"/>
                </a:ext>
              </a:extLst>
            </p:cNvPr>
            <p:cNvSpPr>
              <a:spLocks/>
            </p:cNvSpPr>
            <p:nvPr/>
          </p:nvSpPr>
          <p:spPr bwMode="auto">
            <a:xfrm>
              <a:off x="3875088" y="4135438"/>
              <a:ext cx="1836737" cy="1731962"/>
            </a:xfrm>
            <a:custGeom>
              <a:avLst/>
              <a:gdLst>
                <a:gd name="T0" fmla="*/ 0 w 1364"/>
                <a:gd name="T1" fmla="*/ 503 h 1286"/>
                <a:gd name="T2" fmla="*/ 370 w 1364"/>
                <a:gd name="T3" fmla="*/ 537 h 1286"/>
                <a:gd name="T4" fmla="*/ 421 w 1364"/>
                <a:gd name="T5" fmla="*/ 0 h 1286"/>
                <a:gd name="T6" fmla="*/ 717 w 1364"/>
                <a:gd name="T7" fmla="*/ 17 h 1286"/>
                <a:gd name="T8" fmla="*/ 707 w 1364"/>
                <a:gd name="T9" fmla="*/ 248 h 1286"/>
                <a:gd name="T10" fmla="*/ 736 w 1364"/>
                <a:gd name="T11" fmla="*/ 272 h 1286"/>
                <a:gd name="T12" fmla="*/ 763 w 1364"/>
                <a:gd name="T13" fmla="*/ 272 h 1286"/>
                <a:gd name="T14" fmla="*/ 785 w 1364"/>
                <a:gd name="T15" fmla="*/ 294 h 1286"/>
                <a:gd name="T16" fmla="*/ 829 w 1364"/>
                <a:gd name="T17" fmla="*/ 305 h 1286"/>
                <a:gd name="T18" fmla="*/ 919 w 1364"/>
                <a:gd name="T19" fmla="*/ 344 h 1286"/>
                <a:gd name="T20" fmla="*/ 934 w 1364"/>
                <a:gd name="T21" fmla="*/ 327 h 1286"/>
                <a:gd name="T22" fmla="*/ 992 w 1364"/>
                <a:gd name="T23" fmla="*/ 361 h 1286"/>
                <a:gd name="T24" fmla="*/ 1069 w 1364"/>
                <a:gd name="T25" fmla="*/ 359 h 1286"/>
                <a:gd name="T26" fmla="*/ 1121 w 1364"/>
                <a:gd name="T27" fmla="*/ 344 h 1286"/>
                <a:gd name="T28" fmla="*/ 1194 w 1364"/>
                <a:gd name="T29" fmla="*/ 330 h 1286"/>
                <a:gd name="T30" fmla="*/ 1261 w 1364"/>
                <a:gd name="T31" fmla="*/ 366 h 1286"/>
                <a:gd name="T32" fmla="*/ 1271 w 1364"/>
                <a:gd name="T33" fmla="*/ 378 h 1286"/>
                <a:gd name="T34" fmla="*/ 1306 w 1364"/>
                <a:gd name="T35" fmla="*/ 378 h 1286"/>
                <a:gd name="T36" fmla="*/ 1313 w 1364"/>
                <a:gd name="T37" fmla="*/ 568 h 1286"/>
                <a:gd name="T38" fmla="*/ 1364 w 1364"/>
                <a:gd name="T39" fmla="*/ 661 h 1286"/>
                <a:gd name="T40" fmla="*/ 1345 w 1364"/>
                <a:gd name="T41" fmla="*/ 734 h 1286"/>
                <a:gd name="T42" fmla="*/ 1349 w 1364"/>
                <a:gd name="T43" fmla="*/ 795 h 1286"/>
                <a:gd name="T44" fmla="*/ 1327 w 1364"/>
                <a:gd name="T45" fmla="*/ 826 h 1286"/>
                <a:gd name="T46" fmla="*/ 1335 w 1364"/>
                <a:gd name="T47" fmla="*/ 836 h 1286"/>
                <a:gd name="T48" fmla="*/ 1279 w 1364"/>
                <a:gd name="T49" fmla="*/ 853 h 1286"/>
                <a:gd name="T50" fmla="*/ 1235 w 1364"/>
                <a:gd name="T51" fmla="*/ 858 h 1286"/>
                <a:gd name="T52" fmla="*/ 1244 w 1364"/>
                <a:gd name="T53" fmla="*/ 826 h 1286"/>
                <a:gd name="T54" fmla="*/ 1220 w 1364"/>
                <a:gd name="T55" fmla="*/ 845 h 1286"/>
                <a:gd name="T56" fmla="*/ 1221 w 1364"/>
                <a:gd name="T57" fmla="*/ 882 h 1286"/>
                <a:gd name="T58" fmla="*/ 1191 w 1364"/>
                <a:gd name="T59" fmla="*/ 921 h 1286"/>
                <a:gd name="T60" fmla="*/ 1029 w 1364"/>
                <a:gd name="T61" fmla="*/ 1003 h 1286"/>
                <a:gd name="T62" fmla="*/ 979 w 1364"/>
                <a:gd name="T63" fmla="*/ 1055 h 1286"/>
                <a:gd name="T64" fmla="*/ 931 w 1364"/>
                <a:gd name="T65" fmla="*/ 1169 h 1286"/>
                <a:gd name="T66" fmla="*/ 970 w 1364"/>
                <a:gd name="T67" fmla="*/ 1286 h 1286"/>
                <a:gd name="T68" fmla="*/ 933 w 1364"/>
                <a:gd name="T69" fmla="*/ 1286 h 1286"/>
                <a:gd name="T70" fmla="*/ 758 w 1364"/>
                <a:gd name="T71" fmla="*/ 1225 h 1286"/>
                <a:gd name="T72" fmla="*/ 739 w 1364"/>
                <a:gd name="T73" fmla="*/ 1174 h 1286"/>
                <a:gd name="T74" fmla="*/ 720 w 1364"/>
                <a:gd name="T75" fmla="*/ 1152 h 1286"/>
                <a:gd name="T76" fmla="*/ 715 w 1364"/>
                <a:gd name="T77" fmla="*/ 1084 h 1286"/>
                <a:gd name="T78" fmla="*/ 681 w 1364"/>
                <a:gd name="T79" fmla="*/ 1061 h 1286"/>
                <a:gd name="T80" fmla="*/ 588 w 1364"/>
                <a:gd name="T81" fmla="*/ 880 h 1286"/>
                <a:gd name="T82" fmla="*/ 542 w 1364"/>
                <a:gd name="T83" fmla="*/ 846 h 1286"/>
                <a:gd name="T84" fmla="*/ 528 w 1364"/>
                <a:gd name="T85" fmla="*/ 818 h 1286"/>
                <a:gd name="T86" fmla="*/ 391 w 1364"/>
                <a:gd name="T87" fmla="*/ 811 h 1286"/>
                <a:gd name="T88" fmla="*/ 318 w 1364"/>
                <a:gd name="T89" fmla="*/ 896 h 1286"/>
                <a:gd name="T90" fmla="*/ 194 w 1364"/>
                <a:gd name="T91" fmla="*/ 807 h 1286"/>
                <a:gd name="T92" fmla="*/ 156 w 1364"/>
                <a:gd name="T93" fmla="*/ 685 h 1286"/>
                <a:gd name="T94" fmla="*/ 37 w 1364"/>
                <a:gd name="T95" fmla="*/ 571 h 1286"/>
                <a:gd name="T96" fmla="*/ 24 w 1364"/>
                <a:gd name="T97" fmla="*/ 534 h 1286"/>
                <a:gd name="T98" fmla="*/ 7 w 1364"/>
                <a:gd name="T99" fmla="*/ 529 h 1286"/>
                <a:gd name="T100" fmla="*/ 0 w 1364"/>
                <a:gd name="T101" fmla="*/ 503 h 1286"/>
                <a:gd name="T102" fmla="*/ 0 w 1364"/>
                <a:gd name="T103" fmla="*/ 503 h 128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64"/>
                <a:gd name="T157" fmla="*/ 0 h 1286"/>
                <a:gd name="T158" fmla="*/ 1364 w 1364"/>
                <a:gd name="T159" fmla="*/ 1286 h 128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64" h="1286">
                  <a:moveTo>
                    <a:pt x="0" y="503"/>
                  </a:moveTo>
                  <a:lnTo>
                    <a:pt x="370" y="537"/>
                  </a:lnTo>
                  <a:lnTo>
                    <a:pt x="421" y="0"/>
                  </a:lnTo>
                  <a:lnTo>
                    <a:pt x="717" y="17"/>
                  </a:lnTo>
                  <a:lnTo>
                    <a:pt x="707" y="248"/>
                  </a:lnTo>
                  <a:lnTo>
                    <a:pt x="736" y="272"/>
                  </a:lnTo>
                  <a:lnTo>
                    <a:pt x="763" y="272"/>
                  </a:lnTo>
                  <a:lnTo>
                    <a:pt x="785" y="294"/>
                  </a:lnTo>
                  <a:lnTo>
                    <a:pt x="829" y="305"/>
                  </a:lnTo>
                  <a:lnTo>
                    <a:pt x="919" y="344"/>
                  </a:lnTo>
                  <a:lnTo>
                    <a:pt x="934" y="327"/>
                  </a:lnTo>
                  <a:lnTo>
                    <a:pt x="992" y="361"/>
                  </a:lnTo>
                  <a:lnTo>
                    <a:pt x="1069" y="359"/>
                  </a:lnTo>
                  <a:lnTo>
                    <a:pt x="1121" y="344"/>
                  </a:lnTo>
                  <a:lnTo>
                    <a:pt x="1194" y="330"/>
                  </a:lnTo>
                  <a:lnTo>
                    <a:pt x="1261" y="366"/>
                  </a:lnTo>
                  <a:lnTo>
                    <a:pt x="1271" y="378"/>
                  </a:lnTo>
                  <a:lnTo>
                    <a:pt x="1306" y="378"/>
                  </a:lnTo>
                  <a:lnTo>
                    <a:pt x="1313" y="568"/>
                  </a:lnTo>
                  <a:lnTo>
                    <a:pt x="1364" y="661"/>
                  </a:lnTo>
                  <a:lnTo>
                    <a:pt x="1345" y="734"/>
                  </a:lnTo>
                  <a:lnTo>
                    <a:pt x="1349" y="795"/>
                  </a:lnTo>
                  <a:lnTo>
                    <a:pt x="1327" y="826"/>
                  </a:lnTo>
                  <a:lnTo>
                    <a:pt x="1335" y="836"/>
                  </a:lnTo>
                  <a:lnTo>
                    <a:pt x="1279" y="853"/>
                  </a:lnTo>
                  <a:lnTo>
                    <a:pt x="1235" y="858"/>
                  </a:lnTo>
                  <a:lnTo>
                    <a:pt x="1244" y="826"/>
                  </a:lnTo>
                  <a:lnTo>
                    <a:pt x="1220" y="845"/>
                  </a:lnTo>
                  <a:lnTo>
                    <a:pt x="1221" y="882"/>
                  </a:lnTo>
                  <a:lnTo>
                    <a:pt x="1191" y="921"/>
                  </a:lnTo>
                  <a:lnTo>
                    <a:pt x="1029" y="1003"/>
                  </a:lnTo>
                  <a:lnTo>
                    <a:pt x="979" y="1055"/>
                  </a:lnTo>
                  <a:lnTo>
                    <a:pt x="931" y="1169"/>
                  </a:lnTo>
                  <a:lnTo>
                    <a:pt x="970" y="1286"/>
                  </a:lnTo>
                  <a:lnTo>
                    <a:pt x="933" y="1286"/>
                  </a:lnTo>
                  <a:lnTo>
                    <a:pt x="758" y="1225"/>
                  </a:lnTo>
                  <a:lnTo>
                    <a:pt x="739" y="1174"/>
                  </a:lnTo>
                  <a:lnTo>
                    <a:pt x="720" y="1152"/>
                  </a:lnTo>
                  <a:lnTo>
                    <a:pt x="715" y="1084"/>
                  </a:lnTo>
                  <a:lnTo>
                    <a:pt x="681" y="1061"/>
                  </a:lnTo>
                  <a:lnTo>
                    <a:pt x="588" y="880"/>
                  </a:lnTo>
                  <a:lnTo>
                    <a:pt x="542" y="846"/>
                  </a:lnTo>
                  <a:lnTo>
                    <a:pt x="528" y="818"/>
                  </a:lnTo>
                  <a:lnTo>
                    <a:pt x="391" y="811"/>
                  </a:lnTo>
                  <a:lnTo>
                    <a:pt x="318" y="896"/>
                  </a:lnTo>
                  <a:lnTo>
                    <a:pt x="194" y="807"/>
                  </a:lnTo>
                  <a:lnTo>
                    <a:pt x="156" y="685"/>
                  </a:lnTo>
                  <a:lnTo>
                    <a:pt x="37" y="571"/>
                  </a:lnTo>
                  <a:lnTo>
                    <a:pt x="24" y="534"/>
                  </a:lnTo>
                  <a:lnTo>
                    <a:pt x="7" y="529"/>
                  </a:lnTo>
                  <a:lnTo>
                    <a:pt x="0" y="503"/>
                  </a:lnTo>
                  <a:close/>
                </a:path>
              </a:pathLst>
            </a:custGeom>
            <a:grpFill/>
            <a:ln w="12700">
              <a:solidFill>
                <a:schemeClr val="bg1"/>
              </a:solidFill>
              <a:round/>
              <a:headEnd/>
              <a:tailEnd/>
            </a:ln>
          </p:spPr>
          <p:txBody>
            <a:bodyPr/>
            <a:lstStyle/>
            <a:p>
              <a:pPr eaLnBrk="1" hangingPunct="1">
                <a:defRPr/>
              </a:pPr>
              <a:endParaRPr lang="en-US"/>
            </a:p>
          </p:txBody>
        </p:sp>
        <p:sp>
          <p:nvSpPr>
            <p:cNvPr id="20" name="Freeform 77">
              <a:extLst>
                <a:ext uri="{FF2B5EF4-FFF2-40B4-BE49-F238E27FC236}">
                  <a16:creationId xmlns:a16="http://schemas.microsoft.com/office/drawing/2014/main" id="{A94D013B-1AEA-9484-8B67-A623CD018A4F}"/>
                </a:ext>
              </a:extLst>
            </p:cNvPr>
            <p:cNvSpPr>
              <a:spLocks/>
            </p:cNvSpPr>
            <p:nvPr/>
          </p:nvSpPr>
          <p:spPr bwMode="auto">
            <a:xfrm>
              <a:off x="4448175" y="2109788"/>
              <a:ext cx="863600" cy="530225"/>
            </a:xfrm>
            <a:custGeom>
              <a:avLst/>
              <a:gdLst>
                <a:gd name="T0" fmla="*/ 34 w 642"/>
                <a:gd name="T1" fmla="*/ 0 h 394"/>
                <a:gd name="T2" fmla="*/ 593 w 642"/>
                <a:gd name="T3" fmla="*/ 29 h 394"/>
                <a:gd name="T4" fmla="*/ 596 w 642"/>
                <a:gd name="T5" fmla="*/ 128 h 394"/>
                <a:gd name="T6" fmla="*/ 621 w 642"/>
                <a:gd name="T7" fmla="*/ 209 h 394"/>
                <a:gd name="T8" fmla="*/ 625 w 642"/>
                <a:gd name="T9" fmla="*/ 311 h 394"/>
                <a:gd name="T10" fmla="*/ 642 w 642"/>
                <a:gd name="T11" fmla="*/ 394 h 394"/>
                <a:gd name="T12" fmla="*/ 304 w 642"/>
                <a:gd name="T13" fmla="*/ 384 h 394"/>
                <a:gd name="T14" fmla="*/ 0 w 642"/>
                <a:gd name="T15" fmla="*/ 362 h 394"/>
                <a:gd name="T16" fmla="*/ 34 w 642"/>
                <a:gd name="T17" fmla="*/ 0 h 394"/>
                <a:gd name="T18" fmla="*/ 34 w 642"/>
                <a:gd name="T19" fmla="*/ 0 h 3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42"/>
                <a:gd name="T31" fmla="*/ 0 h 394"/>
                <a:gd name="T32" fmla="*/ 642 w 642"/>
                <a:gd name="T33" fmla="*/ 394 h 39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42" h="394">
                  <a:moveTo>
                    <a:pt x="34" y="0"/>
                  </a:moveTo>
                  <a:lnTo>
                    <a:pt x="593" y="29"/>
                  </a:lnTo>
                  <a:lnTo>
                    <a:pt x="596" y="128"/>
                  </a:lnTo>
                  <a:lnTo>
                    <a:pt x="621" y="209"/>
                  </a:lnTo>
                  <a:lnTo>
                    <a:pt x="625" y="311"/>
                  </a:lnTo>
                  <a:lnTo>
                    <a:pt x="642" y="394"/>
                  </a:lnTo>
                  <a:lnTo>
                    <a:pt x="304" y="384"/>
                  </a:lnTo>
                  <a:lnTo>
                    <a:pt x="0" y="362"/>
                  </a:lnTo>
                  <a:lnTo>
                    <a:pt x="34" y="0"/>
                  </a:lnTo>
                  <a:close/>
                </a:path>
              </a:pathLst>
            </a:custGeom>
            <a:grpFill/>
            <a:ln w="12700">
              <a:solidFill>
                <a:schemeClr val="bg1"/>
              </a:solidFill>
              <a:round/>
              <a:headEnd/>
              <a:tailEnd/>
            </a:ln>
          </p:spPr>
          <p:txBody>
            <a:bodyPr/>
            <a:lstStyle/>
            <a:p>
              <a:pPr eaLnBrk="1" hangingPunct="1">
                <a:defRPr/>
              </a:pPr>
              <a:endParaRPr lang="en-US"/>
            </a:p>
          </p:txBody>
        </p:sp>
        <p:sp>
          <p:nvSpPr>
            <p:cNvPr id="21" name="Freeform 78">
              <a:extLst>
                <a:ext uri="{FF2B5EF4-FFF2-40B4-BE49-F238E27FC236}">
                  <a16:creationId xmlns:a16="http://schemas.microsoft.com/office/drawing/2014/main" id="{8DF43B4D-4DA3-E98D-9232-78A744BB54E2}"/>
                </a:ext>
              </a:extLst>
            </p:cNvPr>
            <p:cNvSpPr>
              <a:spLocks/>
            </p:cNvSpPr>
            <p:nvPr/>
          </p:nvSpPr>
          <p:spPr bwMode="auto">
            <a:xfrm>
              <a:off x="4402138" y="2597150"/>
              <a:ext cx="923925" cy="604838"/>
            </a:xfrm>
            <a:custGeom>
              <a:avLst/>
              <a:gdLst>
                <a:gd name="T0" fmla="*/ 34 w 686"/>
                <a:gd name="T1" fmla="*/ 0 h 449"/>
                <a:gd name="T2" fmla="*/ 338 w 686"/>
                <a:gd name="T3" fmla="*/ 22 h 449"/>
                <a:gd name="T4" fmla="*/ 676 w 686"/>
                <a:gd name="T5" fmla="*/ 32 h 449"/>
                <a:gd name="T6" fmla="*/ 654 w 686"/>
                <a:gd name="T7" fmla="*/ 75 h 449"/>
                <a:gd name="T8" fmla="*/ 686 w 686"/>
                <a:gd name="T9" fmla="*/ 105 h 449"/>
                <a:gd name="T10" fmla="*/ 684 w 686"/>
                <a:gd name="T11" fmla="*/ 326 h 449"/>
                <a:gd name="T12" fmla="*/ 671 w 686"/>
                <a:gd name="T13" fmla="*/ 325 h 449"/>
                <a:gd name="T14" fmla="*/ 672 w 686"/>
                <a:gd name="T15" fmla="*/ 353 h 449"/>
                <a:gd name="T16" fmla="*/ 683 w 686"/>
                <a:gd name="T17" fmla="*/ 376 h 449"/>
                <a:gd name="T18" fmla="*/ 676 w 686"/>
                <a:gd name="T19" fmla="*/ 396 h 449"/>
                <a:gd name="T20" fmla="*/ 683 w 686"/>
                <a:gd name="T21" fmla="*/ 449 h 449"/>
                <a:gd name="T22" fmla="*/ 667 w 686"/>
                <a:gd name="T23" fmla="*/ 443 h 449"/>
                <a:gd name="T24" fmla="*/ 650 w 686"/>
                <a:gd name="T25" fmla="*/ 423 h 449"/>
                <a:gd name="T26" fmla="*/ 589 w 686"/>
                <a:gd name="T27" fmla="*/ 403 h 449"/>
                <a:gd name="T28" fmla="*/ 530 w 686"/>
                <a:gd name="T29" fmla="*/ 406 h 449"/>
                <a:gd name="T30" fmla="*/ 496 w 686"/>
                <a:gd name="T31" fmla="*/ 381 h 449"/>
                <a:gd name="T32" fmla="*/ 0 w 686"/>
                <a:gd name="T33" fmla="*/ 352 h 449"/>
                <a:gd name="T34" fmla="*/ 34 w 686"/>
                <a:gd name="T35" fmla="*/ 0 h 449"/>
                <a:gd name="T36" fmla="*/ 34 w 686"/>
                <a:gd name="T37" fmla="*/ 0 h 44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86"/>
                <a:gd name="T58" fmla="*/ 0 h 449"/>
                <a:gd name="T59" fmla="*/ 686 w 686"/>
                <a:gd name="T60" fmla="*/ 449 h 44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86" h="449">
                  <a:moveTo>
                    <a:pt x="34" y="0"/>
                  </a:moveTo>
                  <a:lnTo>
                    <a:pt x="338" y="22"/>
                  </a:lnTo>
                  <a:lnTo>
                    <a:pt x="676" y="32"/>
                  </a:lnTo>
                  <a:lnTo>
                    <a:pt x="654" y="75"/>
                  </a:lnTo>
                  <a:lnTo>
                    <a:pt x="686" y="105"/>
                  </a:lnTo>
                  <a:lnTo>
                    <a:pt x="684" y="326"/>
                  </a:lnTo>
                  <a:lnTo>
                    <a:pt x="671" y="325"/>
                  </a:lnTo>
                  <a:lnTo>
                    <a:pt x="672" y="353"/>
                  </a:lnTo>
                  <a:lnTo>
                    <a:pt x="683" y="376"/>
                  </a:lnTo>
                  <a:lnTo>
                    <a:pt x="676" y="396"/>
                  </a:lnTo>
                  <a:lnTo>
                    <a:pt x="683" y="449"/>
                  </a:lnTo>
                  <a:lnTo>
                    <a:pt x="667" y="443"/>
                  </a:lnTo>
                  <a:lnTo>
                    <a:pt x="650" y="423"/>
                  </a:lnTo>
                  <a:lnTo>
                    <a:pt x="589" y="403"/>
                  </a:lnTo>
                  <a:lnTo>
                    <a:pt x="530" y="406"/>
                  </a:lnTo>
                  <a:lnTo>
                    <a:pt x="496" y="381"/>
                  </a:lnTo>
                  <a:lnTo>
                    <a:pt x="0" y="352"/>
                  </a:lnTo>
                  <a:lnTo>
                    <a:pt x="34" y="0"/>
                  </a:lnTo>
                  <a:close/>
                </a:path>
              </a:pathLst>
            </a:custGeom>
            <a:grpFill/>
            <a:ln w="12700">
              <a:solidFill>
                <a:schemeClr val="bg1"/>
              </a:solidFill>
              <a:round/>
              <a:headEnd/>
              <a:tailEnd/>
            </a:ln>
          </p:spPr>
          <p:txBody>
            <a:bodyPr/>
            <a:lstStyle/>
            <a:p>
              <a:pPr eaLnBrk="1" hangingPunct="1">
                <a:defRPr/>
              </a:pPr>
              <a:endParaRPr lang="en-US"/>
            </a:p>
          </p:txBody>
        </p:sp>
        <p:sp>
          <p:nvSpPr>
            <p:cNvPr id="22" name="Freeform 79">
              <a:extLst>
                <a:ext uri="{FF2B5EF4-FFF2-40B4-BE49-F238E27FC236}">
                  <a16:creationId xmlns:a16="http://schemas.microsoft.com/office/drawing/2014/main" id="{2C1DE8E7-0C83-1D3B-3D47-EFDB17D33C27}"/>
                </a:ext>
              </a:extLst>
            </p:cNvPr>
            <p:cNvSpPr>
              <a:spLocks/>
            </p:cNvSpPr>
            <p:nvPr/>
          </p:nvSpPr>
          <p:spPr bwMode="auto">
            <a:xfrm>
              <a:off x="4371975" y="3070225"/>
              <a:ext cx="1084263" cy="528638"/>
            </a:xfrm>
            <a:custGeom>
              <a:avLst/>
              <a:gdLst>
                <a:gd name="T0" fmla="*/ 22 w 805"/>
                <a:gd name="T1" fmla="*/ 0 h 392"/>
                <a:gd name="T2" fmla="*/ 518 w 805"/>
                <a:gd name="T3" fmla="*/ 29 h 392"/>
                <a:gd name="T4" fmla="*/ 552 w 805"/>
                <a:gd name="T5" fmla="*/ 54 h 392"/>
                <a:gd name="T6" fmla="*/ 611 w 805"/>
                <a:gd name="T7" fmla="*/ 51 h 392"/>
                <a:gd name="T8" fmla="*/ 672 w 805"/>
                <a:gd name="T9" fmla="*/ 71 h 392"/>
                <a:gd name="T10" fmla="*/ 689 w 805"/>
                <a:gd name="T11" fmla="*/ 91 h 392"/>
                <a:gd name="T12" fmla="*/ 705 w 805"/>
                <a:gd name="T13" fmla="*/ 97 h 392"/>
                <a:gd name="T14" fmla="*/ 732 w 805"/>
                <a:gd name="T15" fmla="*/ 171 h 392"/>
                <a:gd name="T16" fmla="*/ 732 w 805"/>
                <a:gd name="T17" fmla="*/ 193 h 392"/>
                <a:gd name="T18" fmla="*/ 751 w 805"/>
                <a:gd name="T19" fmla="*/ 229 h 392"/>
                <a:gd name="T20" fmla="*/ 759 w 805"/>
                <a:gd name="T21" fmla="*/ 285 h 392"/>
                <a:gd name="T22" fmla="*/ 754 w 805"/>
                <a:gd name="T23" fmla="*/ 302 h 392"/>
                <a:gd name="T24" fmla="*/ 766 w 805"/>
                <a:gd name="T25" fmla="*/ 321 h 392"/>
                <a:gd name="T26" fmla="*/ 805 w 805"/>
                <a:gd name="T27" fmla="*/ 392 h 392"/>
                <a:gd name="T28" fmla="*/ 446 w 805"/>
                <a:gd name="T29" fmla="*/ 389 h 392"/>
                <a:gd name="T30" fmla="*/ 176 w 805"/>
                <a:gd name="T31" fmla="*/ 373 h 392"/>
                <a:gd name="T32" fmla="*/ 183 w 805"/>
                <a:gd name="T33" fmla="*/ 255 h 392"/>
                <a:gd name="T34" fmla="*/ 0 w 805"/>
                <a:gd name="T35" fmla="*/ 239 h 392"/>
                <a:gd name="T36" fmla="*/ 22 w 805"/>
                <a:gd name="T37" fmla="*/ 0 h 392"/>
                <a:gd name="T38" fmla="*/ 22 w 805"/>
                <a:gd name="T39" fmla="*/ 0 h 39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05"/>
                <a:gd name="T61" fmla="*/ 0 h 392"/>
                <a:gd name="T62" fmla="*/ 805 w 805"/>
                <a:gd name="T63" fmla="*/ 392 h 39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05" h="392">
                  <a:moveTo>
                    <a:pt x="22" y="0"/>
                  </a:moveTo>
                  <a:lnTo>
                    <a:pt x="518" y="29"/>
                  </a:lnTo>
                  <a:lnTo>
                    <a:pt x="552" y="54"/>
                  </a:lnTo>
                  <a:lnTo>
                    <a:pt x="611" y="51"/>
                  </a:lnTo>
                  <a:lnTo>
                    <a:pt x="672" y="71"/>
                  </a:lnTo>
                  <a:lnTo>
                    <a:pt x="689" y="91"/>
                  </a:lnTo>
                  <a:lnTo>
                    <a:pt x="705" y="97"/>
                  </a:lnTo>
                  <a:lnTo>
                    <a:pt x="732" y="171"/>
                  </a:lnTo>
                  <a:lnTo>
                    <a:pt x="732" y="193"/>
                  </a:lnTo>
                  <a:lnTo>
                    <a:pt x="751" y="229"/>
                  </a:lnTo>
                  <a:lnTo>
                    <a:pt x="759" y="285"/>
                  </a:lnTo>
                  <a:lnTo>
                    <a:pt x="754" y="302"/>
                  </a:lnTo>
                  <a:lnTo>
                    <a:pt x="766" y="321"/>
                  </a:lnTo>
                  <a:lnTo>
                    <a:pt x="805" y="392"/>
                  </a:lnTo>
                  <a:lnTo>
                    <a:pt x="446" y="389"/>
                  </a:lnTo>
                  <a:lnTo>
                    <a:pt x="176" y="373"/>
                  </a:lnTo>
                  <a:lnTo>
                    <a:pt x="183" y="255"/>
                  </a:lnTo>
                  <a:lnTo>
                    <a:pt x="0" y="239"/>
                  </a:lnTo>
                  <a:lnTo>
                    <a:pt x="22" y="0"/>
                  </a:lnTo>
                  <a:close/>
                </a:path>
              </a:pathLst>
            </a:custGeom>
            <a:grpFill/>
            <a:ln w="12700">
              <a:solidFill>
                <a:schemeClr val="bg1"/>
              </a:solidFill>
              <a:round/>
              <a:headEnd/>
              <a:tailEnd/>
            </a:ln>
          </p:spPr>
          <p:txBody>
            <a:bodyPr/>
            <a:lstStyle/>
            <a:p>
              <a:pPr eaLnBrk="1" hangingPunct="1">
                <a:defRPr/>
              </a:pPr>
              <a:endParaRPr lang="en-US"/>
            </a:p>
          </p:txBody>
        </p:sp>
        <p:sp>
          <p:nvSpPr>
            <p:cNvPr id="23" name="Freeform 80">
              <a:extLst>
                <a:ext uri="{FF2B5EF4-FFF2-40B4-BE49-F238E27FC236}">
                  <a16:creationId xmlns:a16="http://schemas.microsoft.com/office/drawing/2014/main" id="{CA301C9C-77E3-C149-F760-DF695FB0F2A3}"/>
                </a:ext>
              </a:extLst>
            </p:cNvPr>
            <p:cNvSpPr>
              <a:spLocks/>
            </p:cNvSpPr>
            <p:nvPr/>
          </p:nvSpPr>
          <p:spPr bwMode="auto">
            <a:xfrm>
              <a:off x="4575175" y="3573463"/>
              <a:ext cx="976313" cy="512762"/>
            </a:xfrm>
            <a:custGeom>
              <a:avLst/>
              <a:gdLst>
                <a:gd name="T0" fmla="*/ 25 w 725"/>
                <a:gd name="T1" fmla="*/ 0 h 381"/>
                <a:gd name="T2" fmla="*/ 295 w 725"/>
                <a:gd name="T3" fmla="*/ 16 h 381"/>
                <a:gd name="T4" fmla="*/ 654 w 725"/>
                <a:gd name="T5" fmla="*/ 19 h 381"/>
                <a:gd name="T6" fmla="*/ 674 w 725"/>
                <a:gd name="T7" fmla="*/ 36 h 381"/>
                <a:gd name="T8" fmla="*/ 684 w 725"/>
                <a:gd name="T9" fmla="*/ 33 h 381"/>
                <a:gd name="T10" fmla="*/ 698 w 725"/>
                <a:gd name="T11" fmla="*/ 51 h 381"/>
                <a:gd name="T12" fmla="*/ 686 w 725"/>
                <a:gd name="T13" fmla="*/ 51 h 381"/>
                <a:gd name="T14" fmla="*/ 674 w 725"/>
                <a:gd name="T15" fmla="*/ 77 h 381"/>
                <a:gd name="T16" fmla="*/ 703 w 725"/>
                <a:gd name="T17" fmla="*/ 118 h 381"/>
                <a:gd name="T18" fmla="*/ 725 w 725"/>
                <a:gd name="T19" fmla="*/ 123 h 381"/>
                <a:gd name="T20" fmla="*/ 722 w 725"/>
                <a:gd name="T21" fmla="*/ 379 h 381"/>
                <a:gd name="T22" fmla="*/ 414 w 725"/>
                <a:gd name="T23" fmla="*/ 381 h 381"/>
                <a:gd name="T24" fmla="*/ 0 w 725"/>
                <a:gd name="T25" fmla="*/ 362 h 381"/>
                <a:gd name="T26" fmla="*/ 25 w 725"/>
                <a:gd name="T27" fmla="*/ 0 h 381"/>
                <a:gd name="T28" fmla="*/ 25 w 725"/>
                <a:gd name="T29" fmla="*/ 0 h 38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25"/>
                <a:gd name="T46" fmla="*/ 0 h 381"/>
                <a:gd name="T47" fmla="*/ 725 w 725"/>
                <a:gd name="T48" fmla="*/ 381 h 38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25" h="381">
                  <a:moveTo>
                    <a:pt x="25" y="0"/>
                  </a:moveTo>
                  <a:lnTo>
                    <a:pt x="295" y="16"/>
                  </a:lnTo>
                  <a:lnTo>
                    <a:pt x="654" y="19"/>
                  </a:lnTo>
                  <a:lnTo>
                    <a:pt x="674" y="36"/>
                  </a:lnTo>
                  <a:lnTo>
                    <a:pt x="684" y="33"/>
                  </a:lnTo>
                  <a:lnTo>
                    <a:pt x="698" y="51"/>
                  </a:lnTo>
                  <a:lnTo>
                    <a:pt x="686" y="51"/>
                  </a:lnTo>
                  <a:lnTo>
                    <a:pt x="674" y="77"/>
                  </a:lnTo>
                  <a:lnTo>
                    <a:pt x="703" y="118"/>
                  </a:lnTo>
                  <a:lnTo>
                    <a:pt x="725" y="123"/>
                  </a:lnTo>
                  <a:lnTo>
                    <a:pt x="722" y="379"/>
                  </a:lnTo>
                  <a:lnTo>
                    <a:pt x="414" y="381"/>
                  </a:lnTo>
                  <a:lnTo>
                    <a:pt x="0" y="362"/>
                  </a:lnTo>
                  <a:lnTo>
                    <a:pt x="25" y="0"/>
                  </a:lnTo>
                  <a:close/>
                </a:path>
              </a:pathLst>
            </a:custGeom>
            <a:grpFill/>
            <a:ln w="12700">
              <a:solidFill>
                <a:schemeClr val="bg1"/>
              </a:solidFill>
              <a:round/>
              <a:headEnd/>
              <a:tailEnd/>
            </a:ln>
          </p:spPr>
          <p:txBody>
            <a:bodyPr/>
            <a:lstStyle/>
            <a:p>
              <a:pPr eaLnBrk="1" hangingPunct="1">
                <a:defRPr/>
              </a:pPr>
              <a:endParaRPr lang="en-US"/>
            </a:p>
          </p:txBody>
        </p:sp>
        <p:sp>
          <p:nvSpPr>
            <p:cNvPr id="24" name="Freeform 81">
              <a:extLst>
                <a:ext uri="{FF2B5EF4-FFF2-40B4-BE49-F238E27FC236}">
                  <a16:creationId xmlns:a16="http://schemas.microsoft.com/office/drawing/2014/main" id="{C981F16D-9F40-497F-7430-068FAC2A2258}"/>
                </a:ext>
              </a:extLst>
            </p:cNvPr>
            <p:cNvSpPr>
              <a:spLocks/>
            </p:cNvSpPr>
            <p:nvPr/>
          </p:nvSpPr>
          <p:spPr bwMode="auto">
            <a:xfrm>
              <a:off x="4443413" y="4052888"/>
              <a:ext cx="1133475" cy="576262"/>
            </a:xfrm>
            <a:custGeom>
              <a:avLst/>
              <a:gdLst>
                <a:gd name="T0" fmla="*/ 5 w 843"/>
                <a:gd name="T1" fmla="*/ 0 h 428"/>
                <a:gd name="T2" fmla="*/ 99 w 843"/>
                <a:gd name="T3" fmla="*/ 6 h 428"/>
                <a:gd name="T4" fmla="*/ 513 w 843"/>
                <a:gd name="T5" fmla="*/ 25 h 428"/>
                <a:gd name="T6" fmla="*/ 821 w 843"/>
                <a:gd name="T7" fmla="*/ 23 h 428"/>
                <a:gd name="T8" fmla="*/ 824 w 843"/>
                <a:gd name="T9" fmla="*/ 86 h 428"/>
                <a:gd name="T10" fmla="*/ 843 w 843"/>
                <a:gd name="T11" fmla="*/ 220 h 428"/>
                <a:gd name="T12" fmla="*/ 840 w 843"/>
                <a:gd name="T13" fmla="*/ 428 h 428"/>
                <a:gd name="T14" fmla="*/ 773 w 843"/>
                <a:gd name="T15" fmla="*/ 392 h 428"/>
                <a:gd name="T16" fmla="*/ 700 w 843"/>
                <a:gd name="T17" fmla="*/ 406 h 428"/>
                <a:gd name="T18" fmla="*/ 648 w 843"/>
                <a:gd name="T19" fmla="*/ 421 h 428"/>
                <a:gd name="T20" fmla="*/ 571 w 843"/>
                <a:gd name="T21" fmla="*/ 423 h 428"/>
                <a:gd name="T22" fmla="*/ 513 w 843"/>
                <a:gd name="T23" fmla="*/ 389 h 428"/>
                <a:gd name="T24" fmla="*/ 498 w 843"/>
                <a:gd name="T25" fmla="*/ 406 h 428"/>
                <a:gd name="T26" fmla="*/ 408 w 843"/>
                <a:gd name="T27" fmla="*/ 367 h 428"/>
                <a:gd name="T28" fmla="*/ 364 w 843"/>
                <a:gd name="T29" fmla="*/ 356 h 428"/>
                <a:gd name="T30" fmla="*/ 342 w 843"/>
                <a:gd name="T31" fmla="*/ 336 h 428"/>
                <a:gd name="T32" fmla="*/ 315 w 843"/>
                <a:gd name="T33" fmla="*/ 334 h 428"/>
                <a:gd name="T34" fmla="*/ 286 w 843"/>
                <a:gd name="T35" fmla="*/ 310 h 428"/>
                <a:gd name="T36" fmla="*/ 296 w 843"/>
                <a:gd name="T37" fmla="*/ 79 h 428"/>
                <a:gd name="T38" fmla="*/ 0 w 843"/>
                <a:gd name="T39" fmla="*/ 62 h 428"/>
                <a:gd name="T40" fmla="*/ 5 w 843"/>
                <a:gd name="T41" fmla="*/ 0 h 428"/>
                <a:gd name="T42" fmla="*/ 5 w 843"/>
                <a:gd name="T43" fmla="*/ 0 h 4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43"/>
                <a:gd name="T67" fmla="*/ 0 h 428"/>
                <a:gd name="T68" fmla="*/ 843 w 843"/>
                <a:gd name="T69" fmla="*/ 428 h 4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43" h="428">
                  <a:moveTo>
                    <a:pt x="5" y="0"/>
                  </a:moveTo>
                  <a:lnTo>
                    <a:pt x="99" y="6"/>
                  </a:lnTo>
                  <a:lnTo>
                    <a:pt x="513" y="25"/>
                  </a:lnTo>
                  <a:lnTo>
                    <a:pt x="821" y="23"/>
                  </a:lnTo>
                  <a:lnTo>
                    <a:pt x="824" y="86"/>
                  </a:lnTo>
                  <a:lnTo>
                    <a:pt x="843" y="220"/>
                  </a:lnTo>
                  <a:lnTo>
                    <a:pt x="840" y="428"/>
                  </a:lnTo>
                  <a:lnTo>
                    <a:pt x="773" y="392"/>
                  </a:lnTo>
                  <a:lnTo>
                    <a:pt x="700" y="406"/>
                  </a:lnTo>
                  <a:lnTo>
                    <a:pt x="648" y="421"/>
                  </a:lnTo>
                  <a:lnTo>
                    <a:pt x="571" y="423"/>
                  </a:lnTo>
                  <a:lnTo>
                    <a:pt x="513" y="389"/>
                  </a:lnTo>
                  <a:lnTo>
                    <a:pt x="498" y="406"/>
                  </a:lnTo>
                  <a:lnTo>
                    <a:pt x="408" y="367"/>
                  </a:lnTo>
                  <a:lnTo>
                    <a:pt x="364" y="356"/>
                  </a:lnTo>
                  <a:lnTo>
                    <a:pt x="342" y="336"/>
                  </a:lnTo>
                  <a:lnTo>
                    <a:pt x="315" y="334"/>
                  </a:lnTo>
                  <a:lnTo>
                    <a:pt x="286" y="310"/>
                  </a:lnTo>
                  <a:lnTo>
                    <a:pt x="296" y="79"/>
                  </a:lnTo>
                  <a:lnTo>
                    <a:pt x="0" y="62"/>
                  </a:lnTo>
                  <a:lnTo>
                    <a:pt x="5" y="0"/>
                  </a:lnTo>
                  <a:close/>
                </a:path>
              </a:pathLst>
            </a:custGeom>
            <a:grpFill/>
            <a:ln w="12700">
              <a:solidFill>
                <a:schemeClr val="bg1"/>
              </a:solidFill>
              <a:round/>
              <a:headEnd/>
              <a:tailEnd/>
            </a:ln>
          </p:spPr>
          <p:txBody>
            <a:bodyPr/>
            <a:lstStyle/>
            <a:p>
              <a:pPr eaLnBrk="1" hangingPunct="1">
                <a:defRPr/>
              </a:pPr>
              <a:endParaRPr lang="en-US"/>
            </a:p>
          </p:txBody>
        </p:sp>
        <p:sp>
          <p:nvSpPr>
            <p:cNvPr id="25" name="Freeform 82">
              <a:extLst>
                <a:ext uri="{FF2B5EF4-FFF2-40B4-BE49-F238E27FC236}">
                  <a16:creationId xmlns:a16="http://schemas.microsoft.com/office/drawing/2014/main" id="{374795E0-A7D3-9059-4D81-BFB4CFB4973A}"/>
                </a:ext>
              </a:extLst>
            </p:cNvPr>
            <p:cNvSpPr>
              <a:spLocks/>
            </p:cNvSpPr>
            <p:nvPr/>
          </p:nvSpPr>
          <p:spPr bwMode="auto">
            <a:xfrm>
              <a:off x="5246688" y="2105025"/>
              <a:ext cx="854075" cy="930275"/>
            </a:xfrm>
            <a:custGeom>
              <a:avLst/>
              <a:gdLst>
                <a:gd name="T0" fmla="*/ 3 w 635"/>
                <a:gd name="T1" fmla="*/ 131 h 691"/>
                <a:gd name="T2" fmla="*/ 28 w 635"/>
                <a:gd name="T3" fmla="*/ 212 h 691"/>
                <a:gd name="T4" fmla="*/ 32 w 635"/>
                <a:gd name="T5" fmla="*/ 314 h 691"/>
                <a:gd name="T6" fmla="*/ 49 w 635"/>
                <a:gd name="T7" fmla="*/ 397 h 691"/>
                <a:gd name="T8" fmla="*/ 27 w 635"/>
                <a:gd name="T9" fmla="*/ 440 h 691"/>
                <a:gd name="T10" fmla="*/ 59 w 635"/>
                <a:gd name="T11" fmla="*/ 470 h 691"/>
                <a:gd name="T12" fmla="*/ 57 w 635"/>
                <a:gd name="T13" fmla="*/ 691 h 691"/>
                <a:gd name="T14" fmla="*/ 521 w 635"/>
                <a:gd name="T15" fmla="*/ 683 h 691"/>
                <a:gd name="T16" fmla="*/ 514 w 635"/>
                <a:gd name="T17" fmla="*/ 639 h 691"/>
                <a:gd name="T18" fmla="*/ 463 w 635"/>
                <a:gd name="T19" fmla="*/ 601 h 691"/>
                <a:gd name="T20" fmla="*/ 440 w 635"/>
                <a:gd name="T21" fmla="*/ 574 h 691"/>
                <a:gd name="T22" fmla="*/ 377 w 635"/>
                <a:gd name="T23" fmla="*/ 535 h 691"/>
                <a:gd name="T24" fmla="*/ 378 w 635"/>
                <a:gd name="T25" fmla="*/ 472 h 691"/>
                <a:gd name="T26" fmla="*/ 365 w 635"/>
                <a:gd name="T27" fmla="*/ 430 h 691"/>
                <a:gd name="T28" fmla="*/ 416 w 635"/>
                <a:gd name="T29" fmla="*/ 368 h 691"/>
                <a:gd name="T30" fmla="*/ 412 w 635"/>
                <a:gd name="T31" fmla="*/ 307 h 691"/>
                <a:gd name="T32" fmla="*/ 497 w 635"/>
                <a:gd name="T33" fmla="*/ 244 h 691"/>
                <a:gd name="T34" fmla="*/ 518 w 635"/>
                <a:gd name="T35" fmla="*/ 209 h 691"/>
                <a:gd name="T36" fmla="*/ 635 w 635"/>
                <a:gd name="T37" fmla="*/ 148 h 691"/>
                <a:gd name="T38" fmla="*/ 582 w 635"/>
                <a:gd name="T39" fmla="*/ 126 h 691"/>
                <a:gd name="T40" fmla="*/ 536 w 635"/>
                <a:gd name="T41" fmla="*/ 131 h 691"/>
                <a:gd name="T42" fmla="*/ 526 w 635"/>
                <a:gd name="T43" fmla="*/ 114 h 691"/>
                <a:gd name="T44" fmla="*/ 441 w 635"/>
                <a:gd name="T45" fmla="*/ 112 h 691"/>
                <a:gd name="T46" fmla="*/ 385 w 635"/>
                <a:gd name="T47" fmla="*/ 95 h 691"/>
                <a:gd name="T48" fmla="*/ 268 w 635"/>
                <a:gd name="T49" fmla="*/ 83 h 691"/>
                <a:gd name="T50" fmla="*/ 251 w 635"/>
                <a:gd name="T51" fmla="*/ 63 h 691"/>
                <a:gd name="T52" fmla="*/ 203 w 635"/>
                <a:gd name="T53" fmla="*/ 44 h 691"/>
                <a:gd name="T54" fmla="*/ 195 w 635"/>
                <a:gd name="T55" fmla="*/ 0 h 691"/>
                <a:gd name="T56" fmla="*/ 166 w 635"/>
                <a:gd name="T57" fmla="*/ 0 h 691"/>
                <a:gd name="T58" fmla="*/ 166 w 635"/>
                <a:gd name="T59" fmla="*/ 32 h 691"/>
                <a:gd name="T60" fmla="*/ 0 w 635"/>
                <a:gd name="T61" fmla="*/ 32 h 691"/>
                <a:gd name="T62" fmla="*/ 3 w 635"/>
                <a:gd name="T63" fmla="*/ 131 h 691"/>
                <a:gd name="T64" fmla="*/ 3 w 635"/>
                <a:gd name="T65" fmla="*/ 131 h 6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35"/>
                <a:gd name="T100" fmla="*/ 0 h 691"/>
                <a:gd name="T101" fmla="*/ 635 w 635"/>
                <a:gd name="T102" fmla="*/ 691 h 69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35" h="691">
                  <a:moveTo>
                    <a:pt x="3" y="131"/>
                  </a:moveTo>
                  <a:lnTo>
                    <a:pt x="28" y="212"/>
                  </a:lnTo>
                  <a:lnTo>
                    <a:pt x="32" y="314"/>
                  </a:lnTo>
                  <a:lnTo>
                    <a:pt x="49" y="397"/>
                  </a:lnTo>
                  <a:lnTo>
                    <a:pt x="27" y="440"/>
                  </a:lnTo>
                  <a:lnTo>
                    <a:pt x="59" y="470"/>
                  </a:lnTo>
                  <a:lnTo>
                    <a:pt x="57" y="691"/>
                  </a:lnTo>
                  <a:lnTo>
                    <a:pt x="521" y="683"/>
                  </a:lnTo>
                  <a:lnTo>
                    <a:pt x="514" y="639"/>
                  </a:lnTo>
                  <a:lnTo>
                    <a:pt x="463" y="601"/>
                  </a:lnTo>
                  <a:lnTo>
                    <a:pt x="440" y="574"/>
                  </a:lnTo>
                  <a:lnTo>
                    <a:pt x="377" y="535"/>
                  </a:lnTo>
                  <a:lnTo>
                    <a:pt x="378" y="472"/>
                  </a:lnTo>
                  <a:lnTo>
                    <a:pt x="365" y="430"/>
                  </a:lnTo>
                  <a:lnTo>
                    <a:pt x="416" y="368"/>
                  </a:lnTo>
                  <a:lnTo>
                    <a:pt x="412" y="307"/>
                  </a:lnTo>
                  <a:lnTo>
                    <a:pt x="497" y="244"/>
                  </a:lnTo>
                  <a:lnTo>
                    <a:pt x="518" y="209"/>
                  </a:lnTo>
                  <a:lnTo>
                    <a:pt x="635" y="148"/>
                  </a:lnTo>
                  <a:lnTo>
                    <a:pt x="582" y="126"/>
                  </a:lnTo>
                  <a:lnTo>
                    <a:pt x="536" y="131"/>
                  </a:lnTo>
                  <a:lnTo>
                    <a:pt x="526" y="114"/>
                  </a:lnTo>
                  <a:lnTo>
                    <a:pt x="441" y="112"/>
                  </a:lnTo>
                  <a:lnTo>
                    <a:pt x="385" y="95"/>
                  </a:lnTo>
                  <a:lnTo>
                    <a:pt x="268" y="83"/>
                  </a:lnTo>
                  <a:lnTo>
                    <a:pt x="251" y="63"/>
                  </a:lnTo>
                  <a:lnTo>
                    <a:pt x="203" y="44"/>
                  </a:lnTo>
                  <a:lnTo>
                    <a:pt x="195" y="0"/>
                  </a:lnTo>
                  <a:lnTo>
                    <a:pt x="166" y="0"/>
                  </a:lnTo>
                  <a:lnTo>
                    <a:pt x="166" y="32"/>
                  </a:lnTo>
                  <a:lnTo>
                    <a:pt x="0" y="32"/>
                  </a:lnTo>
                  <a:lnTo>
                    <a:pt x="3" y="131"/>
                  </a:lnTo>
                  <a:close/>
                </a:path>
              </a:pathLst>
            </a:custGeom>
            <a:grpFill/>
            <a:ln w="12700">
              <a:solidFill>
                <a:schemeClr val="bg1"/>
              </a:solidFill>
              <a:round/>
              <a:headEnd/>
              <a:tailEnd/>
            </a:ln>
          </p:spPr>
          <p:txBody>
            <a:bodyPr/>
            <a:lstStyle/>
            <a:p>
              <a:pPr eaLnBrk="1" hangingPunct="1">
                <a:defRPr/>
              </a:pPr>
              <a:endParaRPr lang="en-US"/>
            </a:p>
          </p:txBody>
        </p:sp>
        <p:sp>
          <p:nvSpPr>
            <p:cNvPr id="26" name="Freeform 83">
              <a:extLst>
                <a:ext uri="{FF2B5EF4-FFF2-40B4-BE49-F238E27FC236}">
                  <a16:creationId xmlns:a16="http://schemas.microsoft.com/office/drawing/2014/main" id="{F655CBBE-2E72-845C-ECCC-BA6C390B541B}"/>
                </a:ext>
              </a:extLst>
            </p:cNvPr>
            <p:cNvSpPr>
              <a:spLocks/>
            </p:cNvSpPr>
            <p:nvPr/>
          </p:nvSpPr>
          <p:spPr bwMode="auto">
            <a:xfrm>
              <a:off x="5305425" y="3025775"/>
              <a:ext cx="784225" cy="504825"/>
            </a:xfrm>
            <a:custGeom>
              <a:avLst/>
              <a:gdLst>
                <a:gd name="T0" fmla="*/ 1 w 582"/>
                <a:gd name="T1" fmla="*/ 35 h 375"/>
                <a:gd name="T2" fmla="*/ 12 w 582"/>
                <a:gd name="T3" fmla="*/ 58 h 375"/>
                <a:gd name="T4" fmla="*/ 5 w 582"/>
                <a:gd name="T5" fmla="*/ 78 h 375"/>
                <a:gd name="T6" fmla="*/ 12 w 582"/>
                <a:gd name="T7" fmla="*/ 131 h 375"/>
                <a:gd name="T8" fmla="*/ 39 w 582"/>
                <a:gd name="T9" fmla="*/ 205 h 375"/>
                <a:gd name="T10" fmla="*/ 39 w 582"/>
                <a:gd name="T11" fmla="*/ 227 h 375"/>
                <a:gd name="T12" fmla="*/ 58 w 582"/>
                <a:gd name="T13" fmla="*/ 263 h 375"/>
                <a:gd name="T14" fmla="*/ 66 w 582"/>
                <a:gd name="T15" fmla="*/ 319 h 375"/>
                <a:gd name="T16" fmla="*/ 61 w 582"/>
                <a:gd name="T17" fmla="*/ 336 h 375"/>
                <a:gd name="T18" fmla="*/ 73 w 582"/>
                <a:gd name="T19" fmla="*/ 355 h 375"/>
                <a:gd name="T20" fmla="*/ 450 w 582"/>
                <a:gd name="T21" fmla="*/ 346 h 375"/>
                <a:gd name="T22" fmla="*/ 477 w 582"/>
                <a:gd name="T23" fmla="*/ 375 h 375"/>
                <a:gd name="T24" fmla="*/ 516 w 582"/>
                <a:gd name="T25" fmla="*/ 290 h 375"/>
                <a:gd name="T26" fmla="*/ 504 w 582"/>
                <a:gd name="T27" fmla="*/ 258 h 375"/>
                <a:gd name="T28" fmla="*/ 571 w 582"/>
                <a:gd name="T29" fmla="*/ 207 h 375"/>
                <a:gd name="T30" fmla="*/ 582 w 582"/>
                <a:gd name="T31" fmla="*/ 170 h 375"/>
                <a:gd name="T32" fmla="*/ 535 w 582"/>
                <a:gd name="T33" fmla="*/ 115 h 375"/>
                <a:gd name="T34" fmla="*/ 487 w 582"/>
                <a:gd name="T35" fmla="*/ 59 h 375"/>
                <a:gd name="T36" fmla="*/ 477 w 582"/>
                <a:gd name="T37" fmla="*/ 0 h 375"/>
                <a:gd name="T38" fmla="*/ 13 w 582"/>
                <a:gd name="T39" fmla="*/ 8 h 375"/>
                <a:gd name="T40" fmla="*/ 0 w 582"/>
                <a:gd name="T41" fmla="*/ 7 h 375"/>
                <a:gd name="T42" fmla="*/ 1 w 582"/>
                <a:gd name="T43" fmla="*/ 35 h 375"/>
                <a:gd name="T44" fmla="*/ 1 w 582"/>
                <a:gd name="T45" fmla="*/ 35 h 37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82"/>
                <a:gd name="T70" fmla="*/ 0 h 375"/>
                <a:gd name="T71" fmla="*/ 582 w 582"/>
                <a:gd name="T72" fmla="*/ 375 h 37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82" h="375">
                  <a:moveTo>
                    <a:pt x="1" y="35"/>
                  </a:moveTo>
                  <a:lnTo>
                    <a:pt x="12" y="58"/>
                  </a:lnTo>
                  <a:lnTo>
                    <a:pt x="5" y="78"/>
                  </a:lnTo>
                  <a:lnTo>
                    <a:pt x="12" y="131"/>
                  </a:lnTo>
                  <a:lnTo>
                    <a:pt x="39" y="205"/>
                  </a:lnTo>
                  <a:lnTo>
                    <a:pt x="39" y="227"/>
                  </a:lnTo>
                  <a:lnTo>
                    <a:pt x="58" y="263"/>
                  </a:lnTo>
                  <a:lnTo>
                    <a:pt x="66" y="319"/>
                  </a:lnTo>
                  <a:lnTo>
                    <a:pt x="61" y="336"/>
                  </a:lnTo>
                  <a:lnTo>
                    <a:pt x="73" y="355"/>
                  </a:lnTo>
                  <a:lnTo>
                    <a:pt x="450" y="346"/>
                  </a:lnTo>
                  <a:lnTo>
                    <a:pt x="477" y="375"/>
                  </a:lnTo>
                  <a:lnTo>
                    <a:pt x="516" y="290"/>
                  </a:lnTo>
                  <a:lnTo>
                    <a:pt x="504" y="258"/>
                  </a:lnTo>
                  <a:lnTo>
                    <a:pt x="571" y="207"/>
                  </a:lnTo>
                  <a:lnTo>
                    <a:pt x="582" y="170"/>
                  </a:lnTo>
                  <a:lnTo>
                    <a:pt x="535" y="115"/>
                  </a:lnTo>
                  <a:lnTo>
                    <a:pt x="487" y="59"/>
                  </a:lnTo>
                  <a:lnTo>
                    <a:pt x="477" y="0"/>
                  </a:lnTo>
                  <a:lnTo>
                    <a:pt x="13" y="8"/>
                  </a:lnTo>
                  <a:lnTo>
                    <a:pt x="0" y="7"/>
                  </a:lnTo>
                  <a:lnTo>
                    <a:pt x="1" y="35"/>
                  </a:lnTo>
                  <a:close/>
                </a:path>
              </a:pathLst>
            </a:custGeom>
            <a:grpFill/>
            <a:ln w="12700">
              <a:solidFill>
                <a:schemeClr val="bg1"/>
              </a:solidFill>
              <a:round/>
              <a:headEnd/>
              <a:tailEnd/>
            </a:ln>
          </p:spPr>
          <p:txBody>
            <a:bodyPr/>
            <a:lstStyle/>
            <a:p>
              <a:pPr eaLnBrk="1" hangingPunct="1">
                <a:defRPr/>
              </a:pPr>
              <a:endParaRPr lang="en-US"/>
            </a:p>
          </p:txBody>
        </p:sp>
        <p:sp>
          <p:nvSpPr>
            <p:cNvPr id="27" name="Freeform 84">
              <a:extLst>
                <a:ext uri="{FF2B5EF4-FFF2-40B4-BE49-F238E27FC236}">
                  <a16:creationId xmlns:a16="http://schemas.microsoft.com/office/drawing/2014/main" id="{AC465DC7-20B9-65A8-0908-AFC312FA3AA5}"/>
                </a:ext>
              </a:extLst>
            </p:cNvPr>
            <p:cNvSpPr>
              <a:spLocks/>
            </p:cNvSpPr>
            <p:nvPr/>
          </p:nvSpPr>
          <p:spPr bwMode="auto">
            <a:xfrm>
              <a:off x="5403850" y="3490913"/>
              <a:ext cx="873125" cy="741362"/>
            </a:xfrm>
            <a:custGeom>
              <a:avLst/>
              <a:gdLst>
                <a:gd name="T0" fmla="*/ 39 w 649"/>
                <a:gd name="T1" fmla="*/ 80 h 551"/>
                <a:gd name="T2" fmla="*/ 59 w 649"/>
                <a:gd name="T3" fmla="*/ 97 h 551"/>
                <a:gd name="T4" fmla="*/ 69 w 649"/>
                <a:gd name="T5" fmla="*/ 94 h 551"/>
                <a:gd name="T6" fmla="*/ 83 w 649"/>
                <a:gd name="T7" fmla="*/ 112 h 551"/>
                <a:gd name="T8" fmla="*/ 71 w 649"/>
                <a:gd name="T9" fmla="*/ 112 h 551"/>
                <a:gd name="T10" fmla="*/ 59 w 649"/>
                <a:gd name="T11" fmla="*/ 138 h 551"/>
                <a:gd name="T12" fmla="*/ 88 w 649"/>
                <a:gd name="T13" fmla="*/ 179 h 551"/>
                <a:gd name="T14" fmla="*/ 110 w 649"/>
                <a:gd name="T15" fmla="*/ 184 h 551"/>
                <a:gd name="T16" fmla="*/ 107 w 649"/>
                <a:gd name="T17" fmla="*/ 440 h 551"/>
                <a:gd name="T18" fmla="*/ 110 w 649"/>
                <a:gd name="T19" fmla="*/ 503 h 551"/>
                <a:gd name="T20" fmla="*/ 542 w 649"/>
                <a:gd name="T21" fmla="*/ 490 h 551"/>
                <a:gd name="T22" fmla="*/ 547 w 649"/>
                <a:gd name="T23" fmla="*/ 527 h 551"/>
                <a:gd name="T24" fmla="*/ 528 w 649"/>
                <a:gd name="T25" fmla="*/ 551 h 551"/>
                <a:gd name="T26" fmla="*/ 594 w 649"/>
                <a:gd name="T27" fmla="*/ 547 h 551"/>
                <a:gd name="T28" fmla="*/ 606 w 649"/>
                <a:gd name="T29" fmla="*/ 527 h 551"/>
                <a:gd name="T30" fmla="*/ 606 w 649"/>
                <a:gd name="T31" fmla="*/ 503 h 551"/>
                <a:gd name="T32" fmla="*/ 623 w 649"/>
                <a:gd name="T33" fmla="*/ 486 h 551"/>
                <a:gd name="T34" fmla="*/ 627 w 649"/>
                <a:gd name="T35" fmla="*/ 468 h 551"/>
                <a:gd name="T36" fmla="*/ 644 w 649"/>
                <a:gd name="T37" fmla="*/ 466 h 551"/>
                <a:gd name="T38" fmla="*/ 649 w 649"/>
                <a:gd name="T39" fmla="*/ 428 h 551"/>
                <a:gd name="T40" fmla="*/ 625 w 649"/>
                <a:gd name="T41" fmla="*/ 423 h 551"/>
                <a:gd name="T42" fmla="*/ 610 w 649"/>
                <a:gd name="T43" fmla="*/ 396 h 551"/>
                <a:gd name="T44" fmla="*/ 586 w 649"/>
                <a:gd name="T45" fmla="*/ 330 h 551"/>
                <a:gd name="T46" fmla="*/ 559 w 649"/>
                <a:gd name="T47" fmla="*/ 321 h 551"/>
                <a:gd name="T48" fmla="*/ 528 w 649"/>
                <a:gd name="T49" fmla="*/ 296 h 551"/>
                <a:gd name="T50" fmla="*/ 516 w 649"/>
                <a:gd name="T51" fmla="*/ 262 h 551"/>
                <a:gd name="T52" fmla="*/ 535 w 649"/>
                <a:gd name="T53" fmla="*/ 209 h 551"/>
                <a:gd name="T54" fmla="*/ 520 w 649"/>
                <a:gd name="T55" fmla="*/ 199 h 551"/>
                <a:gd name="T56" fmla="*/ 482 w 649"/>
                <a:gd name="T57" fmla="*/ 199 h 551"/>
                <a:gd name="T58" fmla="*/ 474 w 649"/>
                <a:gd name="T59" fmla="*/ 167 h 551"/>
                <a:gd name="T60" fmla="*/ 413 w 649"/>
                <a:gd name="T61" fmla="*/ 102 h 551"/>
                <a:gd name="T62" fmla="*/ 397 w 649"/>
                <a:gd name="T63" fmla="*/ 50 h 551"/>
                <a:gd name="T64" fmla="*/ 404 w 649"/>
                <a:gd name="T65" fmla="*/ 29 h 551"/>
                <a:gd name="T66" fmla="*/ 377 w 649"/>
                <a:gd name="T67" fmla="*/ 0 h 551"/>
                <a:gd name="T68" fmla="*/ 0 w 649"/>
                <a:gd name="T69" fmla="*/ 9 h 551"/>
                <a:gd name="T70" fmla="*/ 39 w 649"/>
                <a:gd name="T71" fmla="*/ 80 h 551"/>
                <a:gd name="T72" fmla="*/ 39 w 649"/>
                <a:gd name="T73" fmla="*/ 80 h 55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49"/>
                <a:gd name="T112" fmla="*/ 0 h 551"/>
                <a:gd name="T113" fmla="*/ 649 w 649"/>
                <a:gd name="T114" fmla="*/ 551 h 55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49" h="551">
                  <a:moveTo>
                    <a:pt x="39" y="80"/>
                  </a:moveTo>
                  <a:lnTo>
                    <a:pt x="59" y="97"/>
                  </a:lnTo>
                  <a:lnTo>
                    <a:pt x="69" y="94"/>
                  </a:lnTo>
                  <a:lnTo>
                    <a:pt x="83" y="112"/>
                  </a:lnTo>
                  <a:lnTo>
                    <a:pt x="71" y="112"/>
                  </a:lnTo>
                  <a:lnTo>
                    <a:pt x="59" y="138"/>
                  </a:lnTo>
                  <a:lnTo>
                    <a:pt x="88" y="179"/>
                  </a:lnTo>
                  <a:lnTo>
                    <a:pt x="110" y="184"/>
                  </a:lnTo>
                  <a:lnTo>
                    <a:pt x="107" y="440"/>
                  </a:lnTo>
                  <a:lnTo>
                    <a:pt x="110" y="503"/>
                  </a:lnTo>
                  <a:lnTo>
                    <a:pt x="542" y="490"/>
                  </a:lnTo>
                  <a:lnTo>
                    <a:pt x="547" y="527"/>
                  </a:lnTo>
                  <a:lnTo>
                    <a:pt x="528" y="551"/>
                  </a:lnTo>
                  <a:lnTo>
                    <a:pt x="594" y="547"/>
                  </a:lnTo>
                  <a:lnTo>
                    <a:pt x="606" y="527"/>
                  </a:lnTo>
                  <a:lnTo>
                    <a:pt x="606" y="503"/>
                  </a:lnTo>
                  <a:lnTo>
                    <a:pt x="623" y="486"/>
                  </a:lnTo>
                  <a:lnTo>
                    <a:pt x="627" y="468"/>
                  </a:lnTo>
                  <a:lnTo>
                    <a:pt x="644" y="466"/>
                  </a:lnTo>
                  <a:lnTo>
                    <a:pt x="649" y="428"/>
                  </a:lnTo>
                  <a:lnTo>
                    <a:pt x="625" y="423"/>
                  </a:lnTo>
                  <a:lnTo>
                    <a:pt x="610" y="396"/>
                  </a:lnTo>
                  <a:lnTo>
                    <a:pt x="586" y="330"/>
                  </a:lnTo>
                  <a:lnTo>
                    <a:pt x="559" y="321"/>
                  </a:lnTo>
                  <a:lnTo>
                    <a:pt x="528" y="296"/>
                  </a:lnTo>
                  <a:lnTo>
                    <a:pt x="516" y="262"/>
                  </a:lnTo>
                  <a:lnTo>
                    <a:pt x="535" y="209"/>
                  </a:lnTo>
                  <a:lnTo>
                    <a:pt x="520" y="199"/>
                  </a:lnTo>
                  <a:lnTo>
                    <a:pt x="482" y="199"/>
                  </a:lnTo>
                  <a:lnTo>
                    <a:pt x="474" y="167"/>
                  </a:lnTo>
                  <a:lnTo>
                    <a:pt x="413" y="102"/>
                  </a:lnTo>
                  <a:lnTo>
                    <a:pt x="397" y="50"/>
                  </a:lnTo>
                  <a:lnTo>
                    <a:pt x="404" y="29"/>
                  </a:lnTo>
                  <a:lnTo>
                    <a:pt x="377" y="0"/>
                  </a:lnTo>
                  <a:lnTo>
                    <a:pt x="0" y="9"/>
                  </a:lnTo>
                  <a:lnTo>
                    <a:pt x="39" y="80"/>
                  </a:lnTo>
                  <a:close/>
                </a:path>
              </a:pathLst>
            </a:custGeom>
            <a:grpFill/>
            <a:ln w="12700">
              <a:solidFill>
                <a:schemeClr val="bg1"/>
              </a:solidFill>
              <a:round/>
              <a:headEnd/>
              <a:tailEnd/>
            </a:ln>
          </p:spPr>
          <p:txBody>
            <a:bodyPr/>
            <a:lstStyle/>
            <a:p>
              <a:pPr eaLnBrk="1" hangingPunct="1">
                <a:defRPr/>
              </a:pPr>
              <a:endParaRPr lang="en-US"/>
            </a:p>
          </p:txBody>
        </p:sp>
        <p:sp>
          <p:nvSpPr>
            <p:cNvPr id="28" name="Freeform 85">
              <a:extLst>
                <a:ext uri="{FF2B5EF4-FFF2-40B4-BE49-F238E27FC236}">
                  <a16:creationId xmlns:a16="http://schemas.microsoft.com/office/drawing/2014/main" id="{2654AA04-996D-4FF0-707C-709DFC5C704B}"/>
                </a:ext>
              </a:extLst>
            </p:cNvPr>
            <p:cNvSpPr>
              <a:spLocks/>
            </p:cNvSpPr>
            <p:nvPr/>
          </p:nvSpPr>
          <p:spPr bwMode="auto">
            <a:xfrm>
              <a:off x="5551488" y="4151313"/>
              <a:ext cx="663575" cy="577850"/>
            </a:xfrm>
            <a:custGeom>
              <a:avLst/>
              <a:gdLst>
                <a:gd name="T0" fmla="*/ 19 w 493"/>
                <a:gd name="T1" fmla="*/ 147 h 429"/>
                <a:gd name="T2" fmla="*/ 16 w 493"/>
                <a:gd name="T3" fmla="*/ 355 h 429"/>
                <a:gd name="T4" fmla="*/ 26 w 493"/>
                <a:gd name="T5" fmla="*/ 367 h 429"/>
                <a:gd name="T6" fmla="*/ 61 w 493"/>
                <a:gd name="T7" fmla="*/ 367 h 429"/>
                <a:gd name="T8" fmla="*/ 63 w 493"/>
                <a:gd name="T9" fmla="*/ 429 h 429"/>
                <a:gd name="T10" fmla="*/ 355 w 493"/>
                <a:gd name="T11" fmla="*/ 426 h 429"/>
                <a:gd name="T12" fmla="*/ 350 w 493"/>
                <a:gd name="T13" fmla="*/ 361 h 429"/>
                <a:gd name="T14" fmla="*/ 374 w 493"/>
                <a:gd name="T15" fmla="*/ 290 h 429"/>
                <a:gd name="T16" fmla="*/ 411 w 493"/>
                <a:gd name="T17" fmla="*/ 241 h 429"/>
                <a:gd name="T18" fmla="*/ 408 w 493"/>
                <a:gd name="T19" fmla="*/ 227 h 429"/>
                <a:gd name="T20" fmla="*/ 435 w 493"/>
                <a:gd name="T21" fmla="*/ 181 h 429"/>
                <a:gd name="T22" fmla="*/ 450 w 493"/>
                <a:gd name="T23" fmla="*/ 132 h 429"/>
                <a:gd name="T24" fmla="*/ 445 w 493"/>
                <a:gd name="T25" fmla="*/ 129 h 429"/>
                <a:gd name="T26" fmla="*/ 469 w 493"/>
                <a:gd name="T27" fmla="*/ 110 h 429"/>
                <a:gd name="T28" fmla="*/ 493 w 493"/>
                <a:gd name="T29" fmla="*/ 68 h 429"/>
                <a:gd name="T30" fmla="*/ 484 w 493"/>
                <a:gd name="T31" fmla="*/ 57 h 429"/>
                <a:gd name="T32" fmla="*/ 418 w 493"/>
                <a:gd name="T33" fmla="*/ 61 h 429"/>
                <a:gd name="T34" fmla="*/ 437 w 493"/>
                <a:gd name="T35" fmla="*/ 37 h 429"/>
                <a:gd name="T36" fmla="*/ 432 w 493"/>
                <a:gd name="T37" fmla="*/ 0 h 429"/>
                <a:gd name="T38" fmla="*/ 0 w 493"/>
                <a:gd name="T39" fmla="*/ 13 h 429"/>
                <a:gd name="T40" fmla="*/ 19 w 493"/>
                <a:gd name="T41" fmla="*/ 147 h 429"/>
                <a:gd name="T42" fmla="*/ 19 w 493"/>
                <a:gd name="T43" fmla="*/ 147 h 4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93"/>
                <a:gd name="T67" fmla="*/ 0 h 429"/>
                <a:gd name="T68" fmla="*/ 493 w 493"/>
                <a:gd name="T69" fmla="*/ 429 h 42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93" h="429">
                  <a:moveTo>
                    <a:pt x="19" y="147"/>
                  </a:moveTo>
                  <a:lnTo>
                    <a:pt x="16" y="355"/>
                  </a:lnTo>
                  <a:lnTo>
                    <a:pt x="26" y="367"/>
                  </a:lnTo>
                  <a:lnTo>
                    <a:pt x="61" y="367"/>
                  </a:lnTo>
                  <a:lnTo>
                    <a:pt x="63" y="429"/>
                  </a:lnTo>
                  <a:lnTo>
                    <a:pt x="355" y="426"/>
                  </a:lnTo>
                  <a:lnTo>
                    <a:pt x="350" y="361"/>
                  </a:lnTo>
                  <a:lnTo>
                    <a:pt x="374" y="290"/>
                  </a:lnTo>
                  <a:lnTo>
                    <a:pt x="411" y="241"/>
                  </a:lnTo>
                  <a:lnTo>
                    <a:pt x="408" y="227"/>
                  </a:lnTo>
                  <a:lnTo>
                    <a:pt x="435" y="181"/>
                  </a:lnTo>
                  <a:lnTo>
                    <a:pt x="450" y="132"/>
                  </a:lnTo>
                  <a:lnTo>
                    <a:pt x="445" y="129"/>
                  </a:lnTo>
                  <a:lnTo>
                    <a:pt x="469" y="110"/>
                  </a:lnTo>
                  <a:lnTo>
                    <a:pt x="493" y="68"/>
                  </a:lnTo>
                  <a:lnTo>
                    <a:pt x="484" y="57"/>
                  </a:lnTo>
                  <a:lnTo>
                    <a:pt x="418" y="61"/>
                  </a:lnTo>
                  <a:lnTo>
                    <a:pt x="437" y="37"/>
                  </a:lnTo>
                  <a:lnTo>
                    <a:pt x="432" y="0"/>
                  </a:lnTo>
                  <a:lnTo>
                    <a:pt x="0" y="13"/>
                  </a:lnTo>
                  <a:lnTo>
                    <a:pt x="19" y="147"/>
                  </a:lnTo>
                  <a:close/>
                </a:path>
              </a:pathLst>
            </a:custGeom>
            <a:grpFill/>
            <a:ln w="12700">
              <a:solidFill>
                <a:schemeClr val="bg1"/>
              </a:solidFill>
              <a:round/>
              <a:headEnd/>
              <a:tailEnd/>
            </a:ln>
          </p:spPr>
          <p:txBody>
            <a:bodyPr/>
            <a:lstStyle/>
            <a:p>
              <a:pPr eaLnBrk="1" hangingPunct="1">
                <a:defRPr/>
              </a:pPr>
              <a:endParaRPr lang="en-US"/>
            </a:p>
          </p:txBody>
        </p:sp>
        <p:sp>
          <p:nvSpPr>
            <p:cNvPr id="29" name="Freeform 86">
              <a:extLst>
                <a:ext uri="{FF2B5EF4-FFF2-40B4-BE49-F238E27FC236}">
                  <a16:creationId xmlns:a16="http://schemas.microsoft.com/office/drawing/2014/main" id="{630A5322-8729-9006-AB11-28C30D692EEB}"/>
                </a:ext>
              </a:extLst>
            </p:cNvPr>
            <p:cNvSpPr>
              <a:spLocks/>
            </p:cNvSpPr>
            <p:nvPr/>
          </p:nvSpPr>
          <p:spPr bwMode="auto">
            <a:xfrm>
              <a:off x="5637213" y="4724400"/>
              <a:ext cx="749300" cy="635000"/>
            </a:xfrm>
            <a:custGeom>
              <a:avLst/>
              <a:gdLst>
                <a:gd name="T0" fmla="*/ 0 w 557"/>
                <a:gd name="T1" fmla="*/ 3 h 472"/>
                <a:gd name="T2" fmla="*/ 5 w 557"/>
                <a:gd name="T3" fmla="*/ 131 h 472"/>
                <a:gd name="T4" fmla="*/ 56 w 557"/>
                <a:gd name="T5" fmla="*/ 224 h 472"/>
                <a:gd name="T6" fmla="*/ 37 w 557"/>
                <a:gd name="T7" fmla="*/ 297 h 472"/>
                <a:gd name="T8" fmla="*/ 41 w 557"/>
                <a:gd name="T9" fmla="*/ 358 h 472"/>
                <a:gd name="T10" fmla="*/ 19 w 557"/>
                <a:gd name="T11" fmla="*/ 389 h 472"/>
                <a:gd name="T12" fmla="*/ 27 w 557"/>
                <a:gd name="T13" fmla="*/ 399 h 472"/>
                <a:gd name="T14" fmla="*/ 102 w 557"/>
                <a:gd name="T15" fmla="*/ 391 h 472"/>
                <a:gd name="T16" fmla="*/ 194 w 557"/>
                <a:gd name="T17" fmla="*/ 415 h 472"/>
                <a:gd name="T18" fmla="*/ 224 w 557"/>
                <a:gd name="T19" fmla="*/ 391 h 472"/>
                <a:gd name="T20" fmla="*/ 314 w 557"/>
                <a:gd name="T21" fmla="*/ 428 h 472"/>
                <a:gd name="T22" fmla="*/ 321 w 557"/>
                <a:gd name="T23" fmla="*/ 449 h 472"/>
                <a:gd name="T24" fmla="*/ 355 w 557"/>
                <a:gd name="T25" fmla="*/ 464 h 472"/>
                <a:gd name="T26" fmla="*/ 374 w 557"/>
                <a:gd name="T27" fmla="*/ 445 h 472"/>
                <a:gd name="T28" fmla="*/ 416 w 557"/>
                <a:gd name="T29" fmla="*/ 462 h 472"/>
                <a:gd name="T30" fmla="*/ 443 w 557"/>
                <a:gd name="T31" fmla="*/ 449 h 472"/>
                <a:gd name="T32" fmla="*/ 438 w 557"/>
                <a:gd name="T33" fmla="*/ 421 h 472"/>
                <a:gd name="T34" fmla="*/ 511 w 557"/>
                <a:gd name="T35" fmla="*/ 445 h 472"/>
                <a:gd name="T36" fmla="*/ 508 w 557"/>
                <a:gd name="T37" fmla="*/ 472 h 472"/>
                <a:gd name="T38" fmla="*/ 557 w 557"/>
                <a:gd name="T39" fmla="*/ 438 h 472"/>
                <a:gd name="T40" fmla="*/ 513 w 557"/>
                <a:gd name="T41" fmla="*/ 433 h 472"/>
                <a:gd name="T42" fmla="*/ 481 w 557"/>
                <a:gd name="T43" fmla="*/ 398 h 472"/>
                <a:gd name="T44" fmla="*/ 522 w 557"/>
                <a:gd name="T45" fmla="*/ 353 h 472"/>
                <a:gd name="T46" fmla="*/ 522 w 557"/>
                <a:gd name="T47" fmla="*/ 328 h 472"/>
                <a:gd name="T48" fmla="*/ 476 w 557"/>
                <a:gd name="T49" fmla="*/ 365 h 472"/>
                <a:gd name="T50" fmla="*/ 454 w 557"/>
                <a:gd name="T51" fmla="*/ 353 h 472"/>
                <a:gd name="T52" fmla="*/ 472 w 557"/>
                <a:gd name="T53" fmla="*/ 333 h 472"/>
                <a:gd name="T54" fmla="*/ 421 w 557"/>
                <a:gd name="T55" fmla="*/ 348 h 472"/>
                <a:gd name="T56" fmla="*/ 389 w 557"/>
                <a:gd name="T57" fmla="*/ 335 h 472"/>
                <a:gd name="T58" fmla="*/ 398 w 557"/>
                <a:gd name="T59" fmla="*/ 313 h 472"/>
                <a:gd name="T60" fmla="*/ 484 w 557"/>
                <a:gd name="T61" fmla="*/ 328 h 472"/>
                <a:gd name="T62" fmla="*/ 450 w 557"/>
                <a:gd name="T63" fmla="*/ 272 h 472"/>
                <a:gd name="T64" fmla="*/ 455 w 557"/>
                <a:gd name="T65" fmla="*/ 231 h 472"/>
                <a:gd name="T66" fmla="*/ 258 w 557"/>
                <a:gd name="T67" fmla="*/ 240 h 472"/>
                <a:gd name="T68" fmla="*/ 282 w 557"/>
                <a:gd name="T69" fmla="*/ 151 h 472"/>
                <a:gd name="T70" fmla="*/ 316 w 557"/>
                <a:gd name="T71" fmla="*/ 107 h 472"/>
                <a:gd name="T72" fmla="*/ 306 w 557"/>
                <a:gd name="T73" fmla="*/ 95 h 472"/>
                <a:gd name="T74" fmla="*/ 292 w 557"/>
                <a:gd name="T75" fmla="*/ 0 h 472"/>
                <a:gd name="T76" fmla="*/ 0 w 557"/>
                <a:gd name="T77" fmla="*/ 3 h 472"/>
                <a:gd name="T78" fmla="*/ 0 w 557"/>
                <a:gd name="T79" fmla="*/ 3 h 472"/>
                <a:gd name="T80" fmla="*/ 0 w 557"/>
                <a:gd name="T81" fmla="*/ 3 h 47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7"/>
                <a:gd name="T124" fmla="*/ 0 h 472"/>
                <a:gd name="T125" fmla="*/ 557 w 557"/>
                <a:gd name="T126" fmla="*/ 472 h 47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7" h="472">
                  <a:moveTo>
                    <a:pt x="0" y="3"/>
                  </a:moveTo>
                  <a:lnTo>
                    <a:pt x="5" y="131"/>
                  </a:lnTo>
                  <a:lnTo>
                    <a:pt x="56" y="224"/>
                  </a:lnTo>
                  <a:lnTo>
                    <a:pt x="37" y="297"/>
                  </a:lnTo>
                  <a:lnTo>
                    <a:pt x="41" y="358"/>
                  </a:lnTo>
                  <a:lnTo>
                    <a:pt x="19" y="389"/>
                  </a:lnTo>
                  <a:lnTo>
                    <a:pt x="27" y="399"/>
                  </a:lnTo>
                  <a:lnTo>
                    <a:pt x="102" y="391"/>
                  </a:lnTo>
                  <a:lnTo>
                    <a:pt x="194" y="415"/>
                  </a:lnTo>
                  <a:lnTo>
                    <a:pt x="224" y="391"/>
                  </a:lnTo>
                  <a:lnTo>
                    <a:pt x="314" y="428"/>
                  </a:lnTo>
                  <a:lnTo>
                    <a:pt x="321" y="449"/>
                  </a:lnTo>
                  <a:lnTo>
                    <a:pt x="355" y="464"/>
                  </a:lnTo>
                  <a:lnTo>
                    <a:pt x="374" y="445"/>
                  </a:lnTo>
                  <a:lnTo>
                    <a:pt x="416" y="462"/>
                  </a:lnTo>
                  <a:lnTo>
                    <a:pt x="443" y="449"/>
                  </a:lnTo>
                  <a:lnTo>
                    <a:pt x="438" y="421"/>
                  </a:lnTo>
                  <a:lnTo>
                    <a:pt x="511" y="445"/>
                  </a:lnTo>
                  <a:lnTo>
                    <a:pt x="508" y="472"/>
                  </a:lnTo>
                  <a:lnTo>
                    <a:pt x="557" y="438"/>
                  </a:lnTo>
                  <a:lnTo>
                    <a:pt x="513" y="433"/>
                  </a:lnTo>
                  <a:lnTo>
                    <a:pt x="481" y="398"/>
                  </a:lnTo>
                  <a:lnTo>
                    <a:pt x="522" y="353"/>
                  </a:lnTo>
                  <a:lnTo>
                    <a:pt x="522" y="328"/>
                  </a:lnTo>
                  <a:lnTo>
                    <a:pt x="476" y="365"/>
                  </a:lnTo>
                  <a:lnTo>
                    <a:pt x="454" y="353"/>
                  </a:lnTo>
                  <a:lnTo>
                    <a:pt x="472" y="333"/>
                  </a:lnTo>
                  <a:lnTo>
                    <a:pt x="421" y="348"/>
                  </a:lnTo>
                  <a:lnTo>
                    <a:pt x="389" y="335"/>
                  </a:lnTo>
                  <a:lnTo>
                    <a:pt x="398" y="313"/>
                  </a:lnTo>
                  <a:lnTo>
                    <a:pt x="484" y="328"/>
                  </a:lnTo>
                  <a:lnTo>
                    <a:pt x="450" y="272"/>
                  </a:lnTo>
                  <a:lnTo>
                    <a:pt x="455" y="231"/>
                  </a:lnTo>
                  <a:lnTo>
                    <a:pt x="258" y="240"/>
                  </a:lnTo>
                  <a:lnTo>
                    <a:pt x="282" y="151"/>
                  </a:lnTo>
                  <a:lnTo>
                    <a:pt x="316" y="107"/>
                  </a:lnTo>
                  <a:lnTo>
                    <a:pt x="306" y="95"/>
                  </a:lnTo>
                  <a:lnTo>
                    <a:pt x="292" y="0"/>
                  </a:lnTo>
                  <a:lnTo>
                    <a:pt x="0" y="3"/>
                  </a:lnTo>
                  <a:close/>
                </a:path>
              </a:pathLst>
            </a:custGeom>
            <a:grpFill/>
            <a:ln w="12700">
              <a:solidFill>
                <a:schemeClr val="bg1"/>
              </a:solidFill>
              <a:round/>
              <a:headEnd/>
              <a:tailEnd/>
            </a:ln>
          </p:spPr>
          <p:txBody>
            <a:bodyPr/>
            <a:lstStyle/>
            <a:p>
              <a:pPr eaLnBrk="1" hangingPunct="1">
                <a:defRPr/>
              </a:pPr>
              <a:endParaRPr lang="en-US"/>
            </a:p>
          </p:txBody>
        </p:sp>
        <p:sp>
          <p:nvSpPr>
            <p:cNvPr id="30" name="Freeform 87">
              <a:extLst>
                <a:ext uri="{FF2B5EF4-FFF2-40B4-BE49-F238E27FC236}">
                  <a16:creationId xmlns:a16="http://schemas.microsoft.com/office/drawing/2014/main" id="{176B3E9B-1FF3-F3BB-2D83-4BE7BAFB7041}"/>
                </a:ext>
              </a:extLst>
            </p:cNvPr>
            <p:cNvSpPr>
              <a:spLocks/>
            </p:cNvSpPr>
            <p:nvPr/>
          </p:nvSpPr>
          <p:spPr bwMode="auto">
            <a:xfrm>
              <a:off x="6019800" y="2365375"/>
              <a:ext cx="746125" cy="373063"/>
            </a:xfrm>
            <a:custGeom>
              <a:avLst/>
              <a:gdLst>
                <a:gd name="T0" fmla="*/ 200 w 555"/>
                <a:gd name="T1" fmla="*/ 182 h 277"/>
                <a:gd name="T2" fmla="*/ 207 w 555"/>
                <a:gd name="T3" fmla="*/ 199 h 277"/>
                <a:gd name="T4" fmla="*/ 226 w 555"/>
                <a:gd name="T5" fmla="*/ 204 h 277"/>
                <a:gd name="T6" fmla="*/ 253 w 555"/>
                <a:gd name="T7" fmla="*/ 277 h 277"/>
                <a:gd name="T8" fmla="*/ 302 w 555"/>
                <a:gd name="T9" fmla="*/ 177 h 277"/>
                <a:gd name="T10" fmla="*/ 328 w 555"/>
                <a:gd name="T11" fmla="*/ 181 h 277"/>
                <a:gd name="T12" fmla="*/ 360 w 555"/>
                <a:gd name="T13" fmla="*/ 165 h 277"/>
                <a:gd name="T14" fmla="*/ 413 w 555"/>
                <a:gd name="T15" fmla="*/ 165 h 277"/>
                <a:gd name="T16" fmla="*/ 431 w 555"/>
                <a:gd name="T17" fmla="*/ 141 h 277"/>
                <a:gd name="T18" fmla="*/ 535 w 555"/>
                <a:gd name="T19" fmla="*/ 145 h 277"/>
                <a:gd name="T20" fmla="*/ 555 w 555"/>
                <a:gd name="T21" fmla="*/ 130 h 277"/>
                <a:gd name="T22" fmla="*/ 521 w 555"/>
                <a:gd name="T23" fmla="*/ 91 h 277"/>
                <a:gd name="T24" fmla="*/ 458 w 555"/>
                <a:gd name="T25" fmla="*/ 92 h 277"/>
                <a:gd name="T26" fmla="*/ 407 w 555"/>
                <a:gd name="T27" fmla="*/ 85 h 277"/>
                <a:gd name="T28" fmla="*/ 343 w 555"/>
                <a:gd name="T29" fmla="*/ 85 h 277"/>
                <a:gd name="T30" fmla="*/ 321 w 555"/>
                <a:gd name="T31" fmla="*/ 118 h 277"/>
                <a:gd name="T32" fmla="*/ 289 w 555"/>
                <a:gd name="T33" fmla="*/ 99 h 277"/>
                <a:gd name="T34" fmla="*/ 255 w 555"/>
                <a:gd name="T35" fmla="*/ 102 h 277"/>
                <a:gd name="T36" fmla="*/ 243 w 555"/>
                <a:gd name="T37" fmla="*/ 68 h 277"/>
                <a:gd name="T38" fmla="*/ 170 w 555"/>
                <a:gd name="T39" fmla="*/ 63 h 277"/>
                <a:gd name="T40" fmla="*/ 161 w 555"/>
                <a:gd name="T41" fmla="*/ 51 h 277"/>
                <a:gd name="T42" fmla="*/ 193 w 555"/>
                <a:gd name="T43" fmla="*/ 16 h 277"/>
                <a:gd name="T44" fmla="*/ 221 w 555"/>
                <a:gd name="T45" fmla="*/ 14 h 277"/>
                <a:gd name="T46" fmla="*/ 193 w 555"/>
                <a:gd name="T47" fmla="*/ 0 h 277"/>
                <a:gd name="T48" fmla="*/ 153 w 555"/>
                <a:gd name="T49" fmla="*/ 11 h 277"/>
                <a:gd name="T50" fmla="*/ 85 w 555"/>
                <a:gd name="T51" fmla="*/ 79 h 277"/>
                <a:gd name="T52" fmla="*/ 51 w 555"/>
                <a:gd name="T53" fmla="*/ 85 h 277"/>
                <a:gd name="T54" fmla="*/ 0 w 555"/>
                <a:gd name="T55" fmla="*/ 119 h 277"/>
                <a:gd name="T56" fmla="*/ 200 w 555"/>
                <a:gd name="T57" fmla="*/ 182 h 277"/>
                <a:gd name="T58" fmla="*/ 200 w 555"/>
                <a:gd name="T59" fmla="*/ 182 h 27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55"/>
                <a:gd name="T91" fmla="*/ 0 h 277"/>
                <a:gd name="T92" fmla="*/ 555 w 555"/>
                <a:gd name="T93" fmla="*/ 277 h 27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55" h="277">
                  <a:moveTo>
                    <a:pt x="200" y="182"/>
                  </a:moveTo>
                  <a:lnTo>
                    <a:pt x="207" y="199"/>
                  </a:lnTo>
                  <a:lnTo>
                    <a:pt x="226" y="204"/>
                  </a:lnTo>
                  <a:lnTo>
                    <a:pt x="253" y="277"/>
                  </a:lnTo>
                  <a:lnTo>
                    <a:pt x="302" y="177"/>
                  </a:lnTo>
                  <a:lnTo>
                    <a:pt x="328" y="181"/>
                  </a:lnTo>
                  <a:lnTo>
                    <a:pt x="360" y="165"/>
                  </a:lnTo>
                  <a:lnTo>
                    <a:pt x="413" y="165"/>
                  </a:lnTo>
                  <a:lnTo>
                    <a:pt x="431" y="141"/>
                  </a:lnTo>
                  <a:lnTo>
                    <a:pt x="535" y="145"/>
                  </a:lnTo>
                  <a:lnTo>
                    <a:pt x="555" y="130"/>
                  </a:lnTo>
                  <a:lnTo>
                    <a:pt x="521" y="91"/>
                  </a:lnTo>
                  <a:lnTo>
                    <a:pt x="458" y="92"/>
                  </a:lnTo>
                  <a:lnTo>
                    <a:pt x="407" y="85"/>
                  </a:lnTo>
                  <a:lnTo>
                    <a:pt x="343" y="85"/>
                  </a:lnTo>
                  <a:lnTo>
                    <a:pt x="321" y="118"/>
                  </a:lnTo>
                  <a:lnTo>
                    <a:pt x="289" y="99"/>
                  </a:lnTo>
                  <a:lnTo>
                    <a:pt x="255" y="102"/>
                  </a:lnTo>
                  <a:lnTo>
                    <a:pt x="243" y="68"/>
                  </a:lnTo>
                  <a:lnTo>
                    <a:pt x="170" y="63"/>
                  </a:lnTo>
                  <a:lnTo>
                    <a:pt x="161" y="51"/>
                  </a:lnTo>
                  <a:lnTo>
                    <a:pt x="193" y="16"/>
                  </a:lnTo>
                  <a:lnTo>
                    <a:pt x="221" y="14"/>
                  </a:lnTo>
                  <a:lnTo>
                    <a:pt x="193" y="0"/>
                  </a:lnTo>
                  <a:lnTo>
                    <a:pt x="153" y="11"/>
                  </a:lnTo>
                  <a:lnTo>
                    <a:pt x="85" y="79"/>
                  </a:lnTo>
                  <a:lnTo>
                    <a:pt x="51" y="85"/>
                  </a:lnTo>
                  <a:lnTo>
                    <a:pt x="0" y="119"/>
                  </a:lnTo>
                  <a:lnTo>
                    <a:pt x="200" y="182"/>
                  </a:lnTo>
                  <a:close/>
                </a:path>
              </a:pathLst>
            </a:custGeom>
            <a:grpFill/>
            <a:ln w="12700">
              <a:solidFill>
                <a:schemeClr val="bg1"/>
              </a:solidFill>
              <a:round/>
              <a:headEnd/>
              <a:tailEnd/>
            </a:ln>
          </p:spPr>
          <p:txBody>
            <a:bodyPr/>
            <a:lstStyle/>
            <a:p>
              <a:pPr eaLnBrk="1" hangingPunct="1">
                <a:defRPr/>
              </a:pPr>
              <a:endParaRPr lang="en-US"/>
            </a:p>
          </p:txBody>
        </p:sp>
        <p:sp>
          <p:nvSpPr>
            <p:cNvPr id="31" name="Freeform 88">
              <a:extLst>
                <a:ext uri="{FF2B5EF4-FFF2-40B4-BE49-F238E27FC236}">
                  <a16:creationId xmlns:a16="http://schemas.microsoft.com/office/drawing/2014/main" id="{E87C3DC1-BD28-A1A5-E43B-8CCB008DE575}"/>
                </a:ext>
              </a:extLst>
            </p:cNvPr>
            <p:cNvSpPr>
              <a:spLocks/>
            </p:cNvSpPr>
            <p:nvPr/>
          </p:nvSpPr>
          <p:spPr bwMode="auto">
            <a:xfrm>
              <a:off x="6500813" y="2597150"/>
              <a:ext cx="508000" cy="673100"/>
            </a:xfrm>
            <a:custGeom>
              <a:avLst/>
              <a:gdLst>
                <a:gd name="T0" fmla="*/ 43 w 377"/>
                <a:gd name="T1" fmla="*/ 415 h 500"/>
                <a:gd name="T2" fmla="*/ 38 w 377"/>
                <a:gd name="T3" fmla="*/ 331 h 500"/>
                <a:gd name="T4" fmla="*/ 5 w 377"/>
                <a:gd name="T5" fmla="*/ 270 h 500"/>
                <a:gd name="T6" fmla="*/ 19 w 377"/>
                <a:gd name="T7" fmla="*/ 143 h 500"/>
                <a:gd name="T8" fmla="*/ 73 w 377"/>
                <a:gd name="T9" fmla="*/ 77 h 500"/>
                <a:gd name="T10" fmla="*/ 70 w 377"/>
                <a:gd name="T11" fmla="*/ 126 h 500"/>
                <a:gd name="T12" fmla="*/ 87 w 377"/>
                <a:gd name="T13" fmla="*/ 116 h 500"/>
                <a:gd name="T14" fmla="*/ 87 w 377"/>
                <a:gd name="T15" fmla="*/ 75 h 500"/>
                <a:gd name="T16" fmla="*/ 107 w 377"/>
                <a:gd name="T17" fmla="*/ 51 h 500"/>
                <a:gd name="T18" fmla="*/ 114 w 377"/>
                <a:gd name="T19" fmla="*/ 7 h 500"/>
                <a:gd name="T20" fmla="*/ 133 w 377"/>
                <a:gd name="T21" fmla="*/ 0 h 500"/>
                <a:gd name="T22" fmla="*/ 247 w 377"/>
                <a:gd name="T23" fmla="*/ 39 h 500"/>
                <a:gd name="T24" fmla="*/ 257 w 377"/>
                <a:gd name="T25" fmla="*/ 71 h 500"/>
                <a:gd name="T26" fmla="*/ 272 w 377"/>
                <a:gd name="T27" fmla="*/ 102 h 500"/>
                <a:gd name="T28" fmla="*/ 275 w 377"/>
                <a:gd name="T29" fmla="*/ 156 h 500"/>
                <a:gd name="T30" fmla="*/ 236 w 377"/>
                <a:gd name="T31" fmla="*/ 204 h 500"/>
                <a:gd name="T32" fmla="*/ 235 w 377"/>
                <a:gd name="T33" fmla="*/ 240 h 500"/>
                <a:gd name="T34" fmla="*/ 257 w 377"/>
                <a:gd name="T35" fmla="*/ 251 h 500"/>
                <a:gd name="T36" fmla="*/ 287 w 377"/>
                <a:gd name="T37" fmla="*/ 202 h 500"/>
                <a:gd name="T38" fmla="*/ 318 w 377"/>
                <a:gd name="T39" fmla="*/ 185 h 500"/>
                <a:gd name="T40" fmla="*/ 338 w 377"/>
                <a:gd name="T41" fmla="*/ 195 h 500"/>
                <a:gd name="T42" fmla="*/ 377 w 377"/>
                <a:gd name="T43" fmla="*/ 306 h 500"/>
                <a:gd name="T44" fmla="*/ 350 w 377"/>
                <a:gd name="T45" fmla="*/ 353 h 500"/>
                <a:gd name="T46" fmla="*/ 343 w 377"/>
                <a:gd name="T47" fmla="*/ 387 h 500"/>
                <a:gd name="T48" fmla="*/ 328 w 377"/>
                <a:gd name="T49" fmla="*/ 398 h 500"/>
                <a:gd name="T50" fmla="*/ 328 w 377"/>
                <a:gd name="T51" fmla="*/ 428 h 500"/>
                <a:gd name="T52" fmla="*/ 308 w 377"/>
                <a:gd name="T53" fmla="*/ 469 h 500"/>
                <a:gd name="T54" fmla="*/ 184 w 377"/>
                <a:gd name="T55" fmla="*/ 486 h 500"/>
                <a:gd name="T56" fmla="*/ 180 w 377"/>
                <a:gd name="T57" fmla="*/ 479 h 500"/>
                <a:gd name="T58" fmla="*/ 0 w 377"/>
                <a:gd name="T59" fmla="*/ 500 h 500"/>
                <a:gd name="T60" fmla="*/ 43 w 377"/>
                <a:gd name="T61" fmla="*/ 415 h 500"/>
                <a:gd name="T62" fmla="*/ 43 w 377"/>
                <a:gd name="T63" fmla="*/ 415 h 5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7"/>
                <a:gd name="T97" fmla="*/ 0 h 500"/>
                <a:gd name="T98" fmla="*/ 377 w 377"/>
                <a:gd name="T99" fmla="*/ 500 h 50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7" h="500">
                  <a:moveTo>
                    <a:pt x="43" y="415"/>
                  </a:moveTo>
                  <a:lnTo>
                    <a:pt x="38" y="331"/>
                  </a:lnTo>
                  <a:lnTo>
                    <a:pt x="5" y="270"/>
                  </a:lnTo>
                  <a:lnTo>
                    <a:pt x="19" y="143"/>
                  </a:lnTo>
                  <a:lnTo>
                    <a:pt x="73" y="77"/>
                  </a:lnTo>
                  <a:lnTo>
                    <a:pt x="70" y="126"/>
                  </a:lnTo>
                  <a:lnTo>
                    <a:pt x="87" y="116"/>
                  </a:lnTo>
                  <a:lnTo>
                    <a:pt x="87" y="75"/>
                  </a:lnTo>
                  <a:lnTo>
                    <a:pt x="107" y="51"/>
                  </a:lnTo>
                  <a:lnTo>
                    <a:pt x="114" y="7"/>
                  </a:lnTo>
                  <a:lnTo>
                    <a:pt x="133" y="0"/>
                  </a:lnTo>
                  <a:lnTo>
                    <a:pt x="247" y="39"/>
                  </a:lnTo>
                  <a:lnTo>
                    <a:pt x="257" y="71"/>
                  </a:lnTo>
                  <a:lnTo>
                    <a:pt x="272" y="102"/>
                  </a:lnTo>
                  <a:lnTo>
                    <a:pt x="275" y="156"/>
                  </a:lnTo>
                  <a:lnTo>
                    <a:pt x="236" y="204"/>
                  </a:lnTo>
                  <a:lnTo>
                    <a:pt x="235" y="240"/>
                  </a:lnTo>
                  <a:lnTo>
                    <a:pt x="257" y="251"/>
                  </a:lnTo>
                  <a:lnTo>
                    <a:pt x="287" y="202"/>
                  </a:lnTo>
                  <a:lnTo>
                    <a:pt x="318" y="185"/>
                  </a:lnTo>
                  <a:lnTo>
                    <a:pt x="338" y="195"/>
                  </a:lnTo>
                  <a:lnTo>
                    <a:pt x="377" y="306"/>
                  </a:lnTo>
                  <a:lnTo>
                    <a:pt x="350" y="353"/>
                  </a:lnTo>
                  <a:lnTo>
                    <a:pt x="343" y="387"/>
                  </a:lnTo>
                  <a:lnTo>
                    <a:pt x="328" y="398"/>
                  </a:lnTo>
                  <a:lnTo>
                    <a:pt x="328" y="428"/>
                  </a:lnTo>
                  <a:lnTo>
                    <a:pt x="308" y="469"/>
                  </a:lnTo>
                  <a:lnTo>
                    <a:pt x="184" y="486"/>
                  </a:lnTo>
                  <a:lnTo>
                    <a:pt x="180" y="479"/>
                  </a:lnTo>
                  <a:lnTo>
                    <a:pt x="0" y="500"/>
                  </a:lnTo>
                  <a:lnTo>
                    <a:pt x="43" y="415"/>
                  </a:lnTo>
                  <a:close/>
                </a:path>
              </a:pathLst>
            </a:custGeom>
            <a:grpFill/>
            <a:ln w="12700">
              <a:solidFill>
                <a:schemeClr val="bg1"/>
              </a:solidFill>
              <a:round/>
              <a:headEnd/>
              <a:tailEnd/>
            </a:ln>
          </p:spPr>
          <p:txBody>
            <a:bodyPr/>
            <a:lstStyle/>
            <a:p>
              <a:pPr eaLnBrk="1" hangingPunct="1">
                <a:defRPr/>
              </a:pPr>
              <a:endParaRPr lang="en-US"/>
            </a:p>
          </p:txBody>
        </p:sp>
        <p:sp>
          <p:nvSpPr>
            <p:cNvPr id="32" name="Freeform 89">
              <a:extLst>
                <a:ext uri="{FF2B5EF4-FFF2-40B4-BE49-F238E27FC236}">
                  <a16:creationId xmlns:a16="http://schemas.microsoft.com/office/drawing/2014/main" id="{FEE82E21-AFA4-4DA4-487A-D10A98446C3C}"/>
                </a:ext>
              </a:extLst>
            </p:cNvPr>
            <p:cNvSpPr>
              <a:spLocks/>
            </p:cNvSpPr>
            <p:nvPr/>
          </p:nvSpPr>
          <p:spPr bwMode="auto">
            <a:xfrm>
              <a:off x="5737225" y="2468563"/>
              <a:ext cx="695325" cy="711200"/>
            </a:xfrm>
            <a:custGeom>
              <a:avLst/>
              <a:gdLst>
                <a:gd name="T0" fmla="*/ 13 w 516"/>
                <a:gd name="T1" fmla="*/ 202 h 528"/>
                <a:gd name="T2" fmla="*/ 12 w 516"/>
                <a:gd name="T3" fmla="*/ 265 h 528"/>
                <a:gd name="T4" fmla="*/ 75 w 516"/>
                <a:gd name="T5" fmla="*/ 304 h 528"/>
                <a:gd name="T6" fmla="*/ 98 w 516"/>
                <a:gd name="T7" fmla="*/ 331 h 528"/>
                <a:gd name="T8" fmla="*/ 149 w 516"/>
                <a:gd name="T9" fmla="*/ 369 h 528"/>
                <a:gd name="T10" fmla="*/ 156 w 516"/>
                <a:gd name="T11" fmla="*/ 413 h 528"/>
                <a:gd name="T12" fmla="*/ 166 w 516"/>
                <a:gd name="T13" fmla="*/ 472 h 528"/>
                <a:gd name="T14" fmla="*/ 214 w 516"/>
                <a:gd name="T15" fmla="*/ 528 h 528"/>
                <a:gd name="T16" fmla="*/ 470 w 516"/>
                <a:gd name="T17" fmla="*/ 513 h 528"/>
                <a:gd name="T18" fmla="*/ 457 w 516"/>
                <a:gd name="T19" fmla="*/ 431 h 528"/>
                <a:gd name="T20" fmla="*/ 479 w 516"/>
                <a:gd name="T21" fmla="*/ 307 h 528"/>
                <a:gd name="T22" fmla="*/ 479 w 516"/>
                <a:gd name="T23" fmla="*/ 273 h 528"/>
                <a:gd name="T24" fmla="*/ 516 w 516"/>
                <a:gd name="T25" fmla="*/ 177 h 528"/>
                <a:gd name="T26" fmla="*/ 506 w 516"/>
                <a:gd name="T27" fmla="*/ 173 h 528"/>
                <a:gd name="T28" fmla="*/ 482 w 516"/>
                <a:gd name="T29" fmla="*/ 229 h 528"/>
                <a:gd name="T30" fmla="*/ 462 w 516"/>
                <a:gd name="T31" fmla="*/ 233 h 528"/>
                <a:gd name="T32" fmla="*/ 453 w 516"/>
                <a:gd name="T33" fmla="*/ 256 h 528"/>
                <a:gd name="T34" fmla="*/ 431 w 516"/>
                <a:gd name="T35" fmla="*/ 272 h 528"/>
                <a:gd name="T36" fmla="*/ 447 w 516"/>
                <a:gd name="T37" fmla="*/ 221 h 528"/>
                <a:gd name="T38" fmla="*/ 462 w 516"/>
                <a:gd name="T39" fmla="*/ 200 h 528"/>
                <a:gd name="T40" fmla="*/ 435 w 516"/>
                <a:gd name="T41" fmla="*/ 127 h 528"/>
                <a:gd name="T42" fmla="*/ 416 w 516"/>
                <a:gd name="T43" fmla="*/ 122 h 528"/>
                <a:gd name="T44" fmla="*/ 409 w 516"/>
                <a:gd name="T45" fmla="*/ 105 h 528"/>
                <a:gd name="T46" fmla="*/ 209 w 516"/>
                <a:gd name="T47" fmla="*/ 42 h 528"/>
                <a:gd name="T48" fmla="*/ 183 w 516"/>
                <a:gd name="T49" fmla="*/ 31 h 528"/>
                <a:gd name="T50" fmla="*/ 170 w 516"/>
                <a:gd name="T51" fmla="*/ 42 h 528"/>
                <a:gd name="T52" fmla="*/ 165 w 516"/>
                <a:gd name="T53" fmla="*/ 39 h 528"/>
                <a:gd name="T54" fmla="*/ 171 w 516"/>
                <a:gd name="T55" fmla="*/ 17 h 528"/>
                <a:gd name="T56" fmla="*/ 176 w 516"/>
                <a:gd name="T57" fmla="*/ 3 h 528"/>
                <a:gd name="T58" fmla="*/ 170 w 516"/>
                <a:gd name="T59" fmla="*/ 0 h 528"/>
                <a:gd name="T60" fmla="*/ 88 w 516"/>
                <a:gd name="T61" fmla="*/ 34 h 528"/>
                <a:gd name="T62" fmla="*/ 80 w 516"/>
                <a:gd name="T63" fmla="*/ 36 h 528"/>
                <a:gd name="T64" fmla="*/ 63 w 516"/>
                <a:gd name="T65" fmla="*/ 27 h 528"/>
                <a:gd name="T66" fmla="*/ 47 w 516"/>
                <a:gd name="T67" fmla="*/ 37 h 528"/>
                <a:gd name="T68" fmla="*/ 51 w 516"/>
                <a:gd name="T69" fmla="*/ 98 h 528"/>
                <a:gd name="T70" fmla="*/ 0 w 516"/>
                <a:gd name="T71" fmla="*/ 160 h 528"/>
                <a:gd name="T72" fmla="*/ 13 w 516"/>
                <a:gd name="T73" fmla="*/ 202 h 528"/>
                <a:gd name="T74" fmla="*/ 13 w 516"/>
                <a:gd name="T75" fmla="*/ 202 h 52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6"/>
                <a:gd name="T115" fmla="*/ 0 h 528"/>
                <a:gd name="T116" fmla="*/ 516 w 516"/>
                <a:gd name="T117" fmla="*/ 528 h 52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6" h="528">
                  <a:moveTo>
                    <a:pt x="13" y="202"/>
                  </a:moveTo>
                  <a:lnTo>
                    <a:pt x="12" y="265"/>
                  </a:lnTo>
                  <a:lnTo>
                    <a:pt x="75" y="304"/>
                  </a:lnTo>
                  <a:lnTo>
                    <a:pt x="98" y="331"/>
                  </a:lnTo>
                  <a:lnTo>
                    <a:pt x="149" y="369"/>
                  </a:lnTo>
                  <a:lnTo>
                    <a:pt x="156" y="413"/>
                  </a:lnTo>
                  <a:lnTo>
                    <a:pt x="166" y="472"/>
                  </a:lnTo>
                  <a:lnTo>
                    <a:pt x="214" y="528"/>
                  </a:lnTo>
                  <a:lnTo>
                    <a:pt x="470" y="513"/>
                  </a:lnTo>
                  <a:lnTo>
                    <a:pt x="457" y="431"/>
                  </a:lnTo>
                  <a:lnTo>
                    <a:pt x="479" y="307"/>
                  </a:lnTo>
                  <a:lnTo>
                    <a:pt x="479" y="273"/>
                  </a:lnTo>
                  <a:lnTo>
                    <a:pt x="516" y="177"/>
                  </a:lnTo>
                  <a:lnTo>
                    <a:pt x="506" y="173"/>
                  </a:lnTo>
                  <a:lnTo>
                    <a:pt x="482" y="229"/>
                  </a:lnTo>
                  <a:lnTo>
                    <a:pt x="462" y="233"/>
                  </a:lnTo>
                  <a:lnTo>
                    <a:pt x="453" y="256"/>
                  </a:lnTo>
                  <a:lnTo>
                    <a:pt x="431" y="272"/>
                  </a:lnTo>
                  <a:lnTo>
                    <a:pt x="447" y="221"/>
                  </a:lnTo>
                  <a:lnTo>
                    <a:pt x="462" y="200"/>
                  </a:lnTo>
                  <a:lnTo>
                    <a:pt x="435" y="127"/>
                  </a:lnTo>
                  <a:lnTo>
                    <a:pt x="416" y="122"/>
                  </a:lnTo>
                  <a:lnTo>
                    <a:pt x="409" y="105"/>
                  </a:lnTo>
                  <a:lnTo>
                    <a:pt x="209" y="42"/>
                  </a:lnTo>
                  <a:lnTo>
                    <a:pt x="183" y="31"/>
                  </a:lnTo>
                  <a:lnTo>
                    <a:pt x="170" y="42"/>
                  </a:lnTo>
                  <a:lnTo>
                    <a:pt x="165" y="39"/>
                  </a:lnTo>
                  <a:lnTo>
                    <a:pt x="171" y="17"/>
                  </a:lnTo>
                  <a:lnTo>
                    <a:pt x="176" y="3"/>
                  </a:lnTo>
                  <a:lnTo>
                    <a:pt x="170" y="0"/>
                  </a:lnTo>
                  <a:lnTo>
                    <a:pt x="88" y="34"/>
                  </a:lnTo>
                  <a:lnTo>
                    <a:pt x="80" y="36"/>
                  </a:lnTo>
                  <a:lnTo>
                    <a:pt x="63" y="27"/>
                  </a:lnTo>
                  <a:lnTo>
                    <a:pt x="47" y="37"/>
                  </a:lnTo>
                  <a:lnTo>
                    <a:pt x="51" y="98"/>
                  </a:lnTo>
                  <a:lnTo>
                    <a:pt x="0" y="160"/>
                  </a:lnTo>
                  <a:lnTo>
                    <a:pt x="13" y="202"/>
                  </a:lnTo>
                  <a:close/>
                </a:path>
              </a:pathLst>
            </a:custGeom>
            <a:grpFill/>
            <a:ln w="12700">
              <a:solidFill>
                <a:schemeClr val="bg1"/>
              </a:solidFill>
              <a:round/>
              <a:headEnd/>
              <a:tailEnd/>
            </a:ln>
          </p:spPr>
          <p:txBody>
            <a:bodyPr/>
            <a:lstStyle/>
            <a:p>
              <a:pPr eaLnBrk="1" hangingPunct="1">
                <a:defRPr/>
              </a:pPr>
              <a:endParaRPr lang="en-US"/>
            </a:p>
          </p:txBody>
        </p:sp>
        <p:sp>
          <p:nvSpPr>
            <p:cNvPr id="33" name="Freeform 90">
              <a:extLst>
                <a:ext uri="{FF2B5EF4-FFF2-40B4-BE49-F238E27FC236}">
                  <a16:creationId xmlns:a16="http://schemas.microsoft.com/office/drawing/2014/main" id="{F37A4F8D-4502-A497-B8C6-693AB2FBC979}"/>
                </a:ext>
              </a:extLst>
            </p:cNvPr>
            <p:cNvSpPr>
              <a:spLocks/>
            </p:cNvSpPr>
            <p:nvPr/>
          </p:nvSpPr>
          <p:spPr bwMode="auto">
            <a:xfrm>
              <a:off x="5938838" y="3159125"/>
              <a:ext cx="515937" cy="906463"/>
            </a:xfrm>
            <a:custGeom>
              <a:avLst/>
              <a:gdLst>
                <a:gd name="T0" fmla="*/ 7 w 384"/>
                <a:gd name="T1" fmla="*/ 275 h 673"/>
                <a:gd name="T2" fmla="*/ 46 w 384"/>
                <a:gd name="T3" fmla="*/ 190 h 673"/>
                <a:gd name="T4" fmla="*/ 34 w 384"/>
                <a:gd name="T5" fmla="*/ 158 h 673"/>
                <a:gd name="T6" fmla="*/ 101 w 384"/>
                <a:gd name="T7" fmla="*/ 107 h 673"/>
                <a:gd name="T8" fmla="*/ 112 w 384"/>
                <a:gd name="T9" fmla="*/ 70 h 673"/>
                <a:gd name="T10" fmla="*/ 65 w 384"/>
                <a:gd name="T11" fmla="*/ 15 h 673"/>
                <a:gd name="T12" fmla="*/ 321 w 384"/>
                <a:gd name="T13" fmla="*/ 0 h 673"/>
                <a:gd name="T14" fmla="*/ 328 w 384"/>
                <a:gd name="T15" fmla="*/ 39 h 673"/>
                <a:gd name="T16" fmla="*/ 354 w 384"/>
                <a:gd name="T17" fmla="*/ 90 h 673"/>
                <a:gd name="T18" fmla="*/ 376 w 384"/>
                <a:gd name="T19" fmla="*/ 347 h 673"/>
                <a:gd name="T20" fmla="*/ 371 w 384"/>
                <a:gd name="T21" fmla="*/ 399 h 673"/>
                <a:gd name="T22" fmla="*/ 384 w 384"/>
                <a:gd name="T23" fmla="*/ 430 h 673"/>
                <a:gd name="T24" fmla="*/ 369 w 384"/>
                <a:gd name="T25" fmla="*/ 488 h 673"/>
                <a:gd name="T26" fmla="*/ 349 w 384"/>
                <a:gd name="T27" fmla="*/ 513 h 673"/>
                <a:gd name="T28" fmla="*/ 338 w 384"/>
                <a:gd name="T29" fmla="*/ 556 h 673"/>
                <a:gd name="T30" fmla="*/ 350 w 384"/>
                <a:gd name="T31" fmla="*/ 569 h 673"/>
                <a:gd name="T32" fmla="*/ 340 w 384"/>
                <a:gd name="T33" fmla="*/ 593 h 673"/>
                <a:gd name="T34" fmla="*/ 345 w 384"/>
                <a:gd name="T35" fmla="*/ 601 h 673"/>
                <a:gd name="T36" fmla="*/ 315 w 384"/>
                <a:gd name="T37" fmla="*/ 613 h 673"/>
                <a:gd name="T38" fmla="*/ 308 w 384"/>
                <a:gd name="T39" fmla="*/ 656 h 673"/>
                <a:gd name="T40" fmla="*/ 264 w 384"/>
                <a:gd name="T41" fmla="*/ 642 h 673"/>
                <a:gd name="T42" fmla="*/ 242 w 384"/>
                <a:gd name="T43" fmla="*/ 673 h 673"/>
                <a:gd name="T44" fmla="*/ 228 w 384"/>
                <a:gd name="T45" fmla="*/ 669 h 673"/>
                <a:gd name="T46" fmla="*/ 213 w 384"/>
                <a:gd name="T47" fmla="*/ 642 h 673"/>
                <a:gd name="T48" fmla="*/ 189 w 384"/>
                <a:gd name="T49" fmla="*/ 576 h 673"/>
                <a:gd name="T50" fmla="*/ 131 w 384"/>
                <a:gd name="T51" fmla="*/ 542 h 673"/>
                <a:gd name="T52" fmla="*/ 119 w 384"/>
                <a:gd name="T53" fmla="*/ 508 h 673"/>
                <a:gd name="T54" fmla="*/ 138 w 384"/>
                <a:gd name="T55" fmla="*/ 455 h 673"/>
                <a:gd name="T56" fmla="*/ 123 w 384"/>
                <a:gd name="T57" fmla="*/ 445 h 673"/>
                <a:gd name="T58" fmla="*/ 85 w 384"/>
                <a:gd name="T59" fmla="*/ 445 h 673"/>
                <a:gd name="T60" fmla="*/ 77 w 384"/>
                <a:gd name="T61" fmla="*/ 413 h 673"/>
                <a:gd name="T62" fmla="*/ 16 w 384"/>
                <a:gd name="T63" fmla="*/ 348 h 673"/>
                <a:gd name="T64" fmla="*/ 0 w 384"/>
                <a:gd name="T65" fmla="*/ 296 h 673"/>
                <a:gd name="T66" fmla="*/ 7 w 384"/>
                <a:gd name="T67" fmla="*/ 275 h 673"/>
                <a:gd name="T68" fmla="*/ 7 w 384"/>
                <a:gd name="T69" fmla="*/ 275 h 67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84"/>
                <a:gd name="T106" fmla="*/ 0 h 673"/>
                <a:gd name="T107" fmla="*/ 384 w 384"/>
                <a:gd name="T108" fmla="*/ 673 h 67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84" h="673">
                  <a:moveTo>
                    <a:pt x="7" y="275"/>
                  </a:moveTo>
                  <a:lnTo>
                    <a:pt x="46" y="190"/>
                  </a:lnTo>
                  <a:lnTo>
                    <a:pt x="34" y="158"/>
                  </a:lnTo>
                  <a:lnTo>
                    <a:pt x="101" y="107"/>
                  </a:lnTo>
                  <a:lnTo>
                    <a:pt x="112" y="70"/>
                  </a:lnTo>
                  <a:lnTo>
                    <a:pt x="65" y="15"/>
                  </a:lnTo>
                  <a:lnTo>
                    <a:pt x="321" y="0"/>
                  </a:lnTo>
                  <a:lnTo>
                    <a:pt x="328" y="39"/>
                  </a:lnTo>
                  <a:lnTo>
                    <a:pt x="354" y="90"/>
                  </a:lnTo>
                  <a:lnTo>
                    <a:pt x="376" y="347"/>
                  </a:lnTo>
                  <a:lnTo>
                    <a:pt x="371" y="399"/>
                  </a:lnTo>
                  <a:lnTo>
                    <a:pt x="384" y="430"/>
                  </a:lnTo>
                  <a:lnTo>
                    <a:pt x="369" y="488"/>
                  </a:lnTo>
                  <a:lnTo>
                    <a:pt x="349" y="513"/>
                  </a:lnTo>
                  <a:lnTo>
                    <a:pt x="338" y="556"/>
                  </a:lnTo>
                  <a:lnTo>
                    <a:pt x="350" y="569"/>
                  </a:lnTo>
                  <a:lnTo>
                    <a:pt x="340" y="593"/>
                  </a:lnTo>
                  <a:lnTo>
                    <a:pt x="345" y="601"/>
                  </a:lnTo>
                  <a:lnTo>
                    <a:pt x="315" y="613"/>
                  </a:lnTo>
                  <a:lnTo>
                    <a:pt x="308" y="656"/>
                  </a:lnTo>
                  <a:lnTo>
                    <a:pt x="264" y="642"/>
                  </a:lnTo>
                  <a:lnTo>
                    <a:pt x="242" y="673"/>
                  </a:lnTo>
                  <a:lnTo>
                    <a:pt x="228" y="669"/>
                  </a:lnTo>
                  <a:lnTo>
                    <a:pt x="213" y="642"/>
                  </a:lnTo>
                  <a:lnTo>
                    <a:pt x="189" y="576"/>
                  </a:lnTo>
                  <a:lnTo>
                    <a:pt x="131" y="542"/>
                  </a:lnTo>
                  <a:lnTo>
                    <a:pt x="119" y="508"/>
                  </a:lnTo>
                  <a:lnTo>
                    <a:pt x="138" y="455"/>
                  </a:lnTo>
                  <a:lnTo>
                    <a:pt x="123" y="445"/>
                  </a:lnTo>
                  <a:lnTo>
                    <a:pt x="85" y="445"/>
                  </a:lnTo>
                  <a:lnTo>
                    <a:pt x="77" y="413"/>
                  </a:lnTo>
                  <a:lnTo>
                    <a:pt x="16" y="348"/>
                  </a:lnTo>
                  <a:lnTo>
                    <a:pt x="0" y="296"/>
                  </a:lnTo>
                  <a:lnTo>
                    <a:pt x="7" y="275"/>
                  </a:lnTo>
                  <a:close/>
                </a:path>
              </a:pathLst>
            </a:custGeom>
            <a:grpFill/>
            <a:ln w="12700">
              <a:solidFill>
                <a:schemeClr val="bg1"/>
              </a:solidFill>
              <a:round/>
              <a:headEnd/>
              <a:tailEnd/>
            </a:ln>
          </p:spPr>
          <p:txBody>
            <a:bodyPr/>
            <a:lstStyle/>
            <a:p>
              <a:pPr eaLnBrk="1" hangingPunct="1">
                <a:defRPr/>
              </a:pPr>
              <a:endParaRPr lang="en-US"/>
            </a:p>
          </p:txBody>
        </p:sp>
        <p:sp>
          <p:nvSpPr>
            <p:cNvPr id="34" name="Freeform 91">
              <a:extLst>
                <a:ext uri="{FF2B5EF4-FFF2-40B4-BE49-F238E27FC236}">
                  <a16:creationId xmlns:a16="http://schemas.microsoft.com/office/drawing/2014/main" id="{E586F276-9286-BCD6-8C89-FB88B6B5EF07}"/>
                </a:ext>
              </a:extLst>
            </p:cNvPr>
            <p:cNvSpPr>
              <a:spLocks/>
            </p:cNvSpPr>
            <p:nvPr/>
          </p:nvSpPr>
          <p:spPr bwMode="auto">
            <a:xfrm>
              <a:off x="6392863" y="3241675"/>
              <a:ext cx="407987" cy="681038"/>
            </a:xfrm>
            <a:custGeom>
              <a:avLst/>
              <a:gdLst>
                <a:gd name="T0" fmla="*/ 11 w 303"/>
                <a:gd name="T1" fmla="*/ 506 h 506"/>
                <a:gd name="T2" fmla="*/ 19 w 303"/>
                <a:gd name="T3" fmla="*/ 491 h 506"/>
                <a:gd name="T4" fmla="*/ 77 w 303"/>
                <a:gd name="T5" fmla="*/ 488 h 506"/>
                <a:gd name="T6" fmla="*/ 124 w 303"/>
                <a:gd name="T7" fmla="*/ 472 h 506"/>
                <a:gd name="T8" fmla="*/ 172 w 303"/>
                <a:gd name="T9" fmla="*/ 444 h 506"/>
                <a:gd name="T10" fmla="*/ 211 w 303"/>
                <a:gd name="T11" fmla="*/ 442 h 506"/>
                <a:gd name="T12" fmla="*/ 255 w 303"/>
                <a:gd name="T13" fmla="*/ 369 h 506"/>
                <a:gd name="T14" fmla="*/ 269 w 303"/>
                <a:gd name="T15" fmla="*/ 374 h 506"/>
                <a:gd name="T16" fmla="*/ 303 w 303"/>
                <a:gd name="T17" fmla="*/ 348 h 506"/>
                <a:gd name="T18" fmla="*/ 294 w 303"/>
                <a:gd name="T19" fmla="*/ 330 h 506"/>
                <a:gd name="T20" fmla="*/ 298 w 303"/>
                <a:gd name="T21" fmla="*/ 320 h 506"/>
                <a:gd name="T22" fmla="*/ 264 w 303"/>
                <a:gd name="T23" fmla="*/ 7 h 506"/>
                <a:gd name="T24" fmla="*/ 260 w 303"/>
                <a:gd name="T25" fmla="*/ 0 h 506"/>
                <a:gd name="T26" fmla="*/ 80 w 303"/>
                <a:gd name="T27" fmla="*/ 21 h 506"/>
                <a:gd name="T28" fmla="*/ 46 w 303"/>
                <a:gd name="T29" fmla="*/ 38 h 506"/>
                <a:gd name="T30" fmla="*/ 16 w 303"/>
                <a:gd name="T31" fmla="*/ 29 h 506"/>
                <a:gd name="T32" fmla="*/ 38 w 303"/>
                <a:gd name="T33" fmla="*/ 286 h 506"/>
                <a:gd name="T34" fmla="*/ 33 w 303"/>
                <a:gd name="T35" fmla="*/ 338 h 506"/>
                <a:gd name="T36" fmla="*/ 46 w 303"/>
                <a:gd name="T37" fmla="*/ 369 h 506"/>
                <a:gd name="T38" fmla="*/ 31 w 303"/>
                <a:gd name="T39" fmla="*/ 427 h 506"/>
                <a:gd name="T40" fmla="*/ 11 w 303"/>
                <a:gd name="T41" fmla="*/ 452 h 506"/>
                <a:gd name="T42" fmla="*/ 0 w 303"/>
                <a:gd name="T43" fmla="*/ 495 h 506"/>
                <a:gd name="T44" fmla="*/ 11 w 303"/>
                <a:gd name="T45" fmla="*/ 506 h 506"/>
                <a:gd name="T46" fmla="*/ 11 w 303"/>
                <a:gd name="T47" fmla="*/ 506 h 50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03"/>
                <a:gd name="T73" fmla="*/ 0 h 506"/>
                <a:gd name="T74" fmla="*/ 303 w 303"/>
                <a:gd name="T75" fmla="*/ 506 h 50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03" h="506">
                  <a:moveTo>
                    <a:pt x="11" y="506"/>
                  </a:moveTo>
                  <a:lnTo>
                    <a:pt x="19" y="491"/>
                  </a:lnTo>
                  <a:lnTo>
                    <a:pt x="77" y="488"/>
                  </a:lnTo>
                  <a:lnTo>
                    <a:pt x="124" y="472"/>
                  </a:lnTo>
                  <a:lnTo>
                    <a:pt x="172" y="444"/>
                  </a:lnTo>
                  <a:lnTo>
                    <a:pt x="211" y="442"/>
                  </a:lnTo>
                  <a:lnTo>
                    <a:pt x="255" y="369"/>
                  </a:lnTo>
                  <a:lnTo>
                    <a:pt x="269" y="374"/>
                  </a:lnTo>
                  <a:lnTo>
                    <a:pt x="303" y="348"/>
                  </a:lnTo>
                  <a:lnTo>
                    <a:pt x="294" y="330"/>
                  </a:lnTo>
                  <a:lnTo>
                    <a:pt x="298" y="320"/>
                  </a:lnTo>
                  <a:lnTo>
                    <a:pt x="264" y="7"/>
                  </a:lnTo>
                  <a:lnTo>
                    <a:pt x="260" y="0"/>
                  </a:lnTo>
                  <a:lnTo>
                    <a:pt x="80" y="21"/>
                  </a:lnTo>
                  <a:lnTo>
                    <a:pt x="46" y="38"/>
                  </a:lnTo>
                  <a:lnTo>
                    <a:pt x="16" y="29"/>
                  </a:lnTo>
                  <a:lnTo>
                    <a:pt x="38" y="286"/>
                  </a:lnTo>
                  <a:lnTo>
                    <a:pt x="33" y="338"/>
                  </a:lnTo>
                  <a:lnTo>
                    <a:pt x="46" y="369"/>
                  </a:lnTo>
                  <a:lnTo>
                    <a:pt x="31" y="427"/>
                  </a:lnTo>
                  <a:lnTo>
                    <a:pt x="11" y="452"/>
                  </a:lnTo>
                  <a:lnTo>
                    <a:pt x="0" y="495"/>
                  </a:lnTo>
                  <a:lnTo>
                    <a:pt x="11" y="506"/>
                  </a:lnTo>
                  <a:close/>
                </a:path>
              </a:pathLst>
            </a:custGeom>
            <a:grpFill/>
            <a:ln w="12700">
              <a:solidFill>
                <a:schemeClr val="bg1"/>
              </a:solidFill>
              <a:round/>
              <a:headEnd/>
              <a:tailEnd/>
            </a:ln>
          </p:spPr>
          <p:txBody>
            <a:bodyPr/>
            <a:lstStyle/>
            <a:p>
              <a:pPr eaLnBrk="1" hangingPunct="1">
                <a:defRPr/>
              </a:pPr>
              <a:endParaRPr lang="en-US"/>
            </a:p>
          </p:txBody>
        </p:sp>
        <p:sp>
          <p:nvSpPr>
            <p:cNvPr id="35" name="Freeform 92">
              <a:extLst>
                <a:ext uri="{FF2B5EF4-FFF2-40B4-BE49-F238E27FC236}">
                  <a16:creationId xmlns:a16="http://schemas.microsoft.com/office/drawing/2014/main" id="{47A956BD-511D-C610-7D29-7B2580D2D040}"/>
                </a:ext>
              </a:extLst>
            </p:cNvPr>
            <p:cNvSpPr>
              <a:spLocks/>
            </p:cNvSpPr>
            <p:nvPr/>
          </p:nvSpPr>
          <p:spPr bwMode="auto">
            <a:xfrm>
              <a:off x="6242050" y="3670300"/>
              <a:ext cx="952500" cy="474663"/>
            </a:xfrm>
            <a:custGeom>
              <a:avLst/>
              <a:gdLst>
                <a:gd name="T0" fmla="*/ 4 w 707"/>
                <a:gd name="T1" fmla="*/ 335 h 353"/>
                <a:gd name="T2" fmla="*/ 21 w 707"/>
                <a:gd name="T3" fmla="*/ 333 h 353"/>
                <a:gd name="T4" fmla="*/ 26 w 707"/>
                <a:gd name="T5" fmla="*/ 295 h 353"/>
                <a:gd name="T6" fmla="*/ 16 w 707"/>
                <a:gd name="T7" fmla="*/ 294 h 353"/>
                <a:gd name="T8" fmla="*/ 38 w 707"/>
                <a:gd name="T9" fmla="*/ 263 h 353"/>
                <a:gd name="T10" fmla="*/ 82 w 707"/>
                <a:gd name="T11" fmla="*/ 277 h 353"/>
                <a:gd name="T12" fmla="*/ 89 w 707"/>
                <a:gd name="T13" fmla="*/ 234 h 353"/>
                <a:gd name="T14" fmla="*/ 119 w 707"/>
                <a:gd name="T15" fmla="*/ 222 h 353"/>
                <a:gd name="T16" fmla="*/ 114 w 707"/>
                <a:gd name="T17" fmla="*/ 214 h 353"/>
                <a:gd name="T18" fmla="*/ 131 w 707"/>
                <a:gd name="T19" fmla="*/ 173 h 353"/>
                <a:gd name="T20" fmla="*/ 189 w 707"/>
                <a:gd name="T21" fmla="*/ 170 h 353"/>
                <a:gd name="T22" fmla="*/ 236 w 707"/>
                <a:gd name="T23" fmla="*/ 154 h 353"/>
                <a:gd name="T24" fmla="*/ 267 w 707"/>
                <a:gd name="T25" fmla="*/ 134 h 353"/>
                <a:gd name="T26" fmla="*/ 284 w 707"/>
                <a:gd name="T27" fmla="*/ 126 h 353"/>
                <a:gd name="T28" fmla="*/ 323 w 707"/>
                <a:gd name="T29" fmla="*/ 124 h 353"/>
                <a:gd name="T30" fmla="*/ 367 w 707"/>
                <a:gd name="T31" fmla="*/ 51 h 353"/>
                <a:gd name="T32" fmla="*/ 381 w 707"/>
                <a:gd name="T33" fmla="*/ 56 h 353"/>
                <a:gd name="T34" fmla="*/ 415 w 707"/>
                <a:gd name="T35" fmla="*/ 30 h 353"/>
                <a:gd name="T36" fmla="*/ 406 w 707"/>
                <a:gd name="T37" fmla="*/ 12 h 353"/>
                <a:gd name="T38" fmla="*/ 410 w 707"/>
                <a:gd name="T39" fmla="*/ 2 h 353"/>
                <a:gd name="T40" fmla="*/ 440 w 707"/>
                <a:gd name="T41" fmla="*/ 0 h 353"/>
                <a:gd name="T42" fmla="*/ 461 w 707"/>
                <a:gd name="T43" fmla="*/ 7 h 353"/>
                <a:gd name="T44" fmla="*/ 522 w 707"/>
                <a:gd name="T45" fmla="*/ 42 h 353"/>
                <a:gd name="T46" fmla="*/ 566 w 707"/>
                <a:gd name="T47" fmla="*/ 41 h 353"/>
                <a:gd name="T48" fmla="*/ 586 w 707"/>
                <a:gd name="T49" fmla="*/ 27 h 353"/>
                <a:gd name="T50" fmla="*/ 636 w 707"/>
                <a:gd name="T51" fmla="*/ 58 h 353"/>
                <a:gd name="T52" fmla="*/ 651 w 707"/>
                <a:gd name="T53" fmla="*/ 115 h 353"/>
                <a:gd name="T54" fmla="*/ 707 w 707"/>
                <a:gd name="T55" fmla="*/ 156 h 353"/>
                <a:gd name="T56" fmla="*/ 680 w 707"/>
                <a:gd name="T57" fmla="*/ 188 h 353"/>
                <a:gd name="T58" fmla="*/ 632 w 707"/>
                <a:gd name="T59" fmla="*/ 234 h 353"/>
                <a:gd name="T60" fmla="*/ 630 w 707"/>
                <a:gd name="T61" fmla="*/ 244 h 353"/>
                <a:gd name="T62" fmla="*/ 561 w 707"/>
                <a:gd name="T63" fmla="*/ 289 h 353"/>
                <a:gd name="T64" fmla="*/ 170 w 707"/>
                <a:gd name="T65" fmla="*/ 326 h 353"/>
                <a:gd name="T66" fmla="*/ 128 w 707"/>
                <a:gd name="T67" fmla="*/ 323 h 353"/>
                <a:gd name="T68" fmla="*/ 129 w 707"/>
                <a:gd name="T69" fmla="*/ 343 h 353"/>
                <a:gd name="T70" fmla="*/ 0 w 707"/>
                <a:gd name="T71" fmla="*/ 353 h 353"/>
                <a:gd name="T72" fmla="*/ 4 w 707"/>
                <a:gd name="T73" fmla="*/ 335 h 353"/>
                <a:gd name="T74" fmla="*/ 4 w 707"/>
                <a:gd name="T75" fmla="*/ 335 h 35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07"/>
                <a:gd name="T115" fmla="*/ 0 h 353"/>
                <a:gd name="T116" fmla="*/ 707 w 707"/>
                <a:gd name="T117" fmla="*/ 353 h 35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07" h="353">
                  <a:moveTo>
                    <a:pt x="4" y="335"/>
                  </a:moveTo>
                  <a:lnTo>
                    <a:pt x="21" y="333"/>
                  </a:lnTo>
                  <a:lnTo>
                    <a:pt x="26" y="295"/>
                  </a:lnTo>
                  <a:lnTo>
                    <a:pt x="16" y="294"/>
                  </a:lnTo>
                  <a:lnTo>
                    <a:pt x="38" y="263"/>
                  </a:lnTo>
                  <a:lnTo>
                    <a:pt x="82" y="277"/>
                  </a:lnTo>
                  <a:lnTo>
                    <a:pt x="89" y="234"/>
                  </a:lnTo>
                  <a:lnTo>
                    <a:pt x="119" y="222"/>
                  </a:lnTo>
                  <a:lnTo>
                    <a:pt x="114" y="214"/>
                  </a:lnTo>
                  <a:lnTo>
                    <a:pt x="131" y="173"/>
                  </a:lnTo>
                  <a:lnTo>
                    <a:pt x="189" y="170"/>
                  </a:lnTo>
                  <a:lnTo>
                    <a:pt x="236" y="154"/>
                  </a:lnTo>
                  <a:lnTo>
                    <a:pt x="267" y="134"/>
                  </a:lnTo>
                  <a:lnTo>
                    <a:pt x="284" y="126"/>
                  </a:lnTo>
                  <a:lnTo>
                    <a:pt x="323" y="124"/>
                  </a:lnTo>
                  <a:lnTo>
                    <a:pt x="367" y="51"/>
                  </a:lnTo>
                  <a:lnTo>
                    <a:pt x="381" y="56"/>
                  </a:lnTo>
                  <a:lnTo>
                    <a:pt x="415" y="30"/>
                  </a:lnTo>
                  <a:lnTo>
                    <a:pt x="406" y="12"/>
                  </a:lnTo>
                  <a:lnTo>
                    <a:pt x="410" y="2"/>
                  </a:lnTo>
                  <a:lnTo>
                    <a:pt x="440" y="0"/>
                  </a:lnTo>
                  <a:lnTo>
                    <a:pt x="461" y="7"/>
                  </a:lnTo>
                  <a:lnTo>
                    <a:pt x="522" y="42"/>
                  </a:lnTo>
                  <a:lnTo>
                    <a:pt x="566" y="41"/>
                  </a:lnTo>
                  <a:lnTo>
                    <a:pt x="586" y="27"/>
                  </a:lnTo>
                  <a:lnTo>
                    <a:pt x="636" y="58"/>
                  </a:lnTo>
                  <a:lnTo>
                    <a:pt x="651" y="115"/>
                  </a:lnTo>
                  <a:lnTo>
                    <a:pt x="707" y="156"/>
                  </a:lnTo>
                  <a:lnTo>
                    <a:pt x="680" y="188"/>
                  </a:lnTo>
                  <a:lnTo>
                    <a:pt x="632" y="234"/>
                  </a:lnTo>
                  <a:lnTo>
                    <a:pt x="630" y="244"/>
                  </a:lnTo>
                  <a:lnTo>
                    <a:pt x="561" y="289"/>
                  </a:lnTo>
                  <a:lnTo>
                    <a:pt x="170" y="326"/>
                  </a:lnTo>
                  <a:lnTo>
                    <a:pt x="128" y="323"/>
                  </a:lnTo>
                  <a:lnTo>
                    <a:pt x="129" y="343"/>
                  </a:lnTo>
                  <a:lnTo>
                    <a:pt x="0" y="353"/>
                  </a:lnTo>
                  <a:lnTo>
                    <a:pt x="4" y="335"/>
                  </a:lnTo>
                  <a:close/>
                </a:path>
              </a:pathLst>
            </a:custGeom>
            <a:grpFill/>
            <a:ln w="12700">
              <a:solidFill>
                <a:schemeClr val="bg1"/>
              </a:solidFill>
              <a:round/>
              <a:headEnd/>
              <a:tailEnd/>
            </a:ln>
          </p:spPr>
          <p:txBody>
            <a:bodyPr/>
            <a:lstStyle/>
            <a:p>
              <a:pPr eaLnBrk="1" hangingPunct="1">
                <a:defRPr/>
              </a:pPr>
              <a:endParaRPr lang="en-US"/>
            </a:p>
          </p:txBody>
        </p:sp>
        <p:sp>
          <p:nvSpPr>
            <p:cNvPr id="36" name="Freeform 93">
              <a:extLst>
                <a:ext uri="{FF2B5EF4-FFF2-40B4-BE49-F238E27FC236}">
                  <a16:creationId xmlns:a16="http://schemas.microsoft.com/office/drawing/2014/main" id="{D8F60C8E-82C5-3479-559B-D0D77BB07F56}"/>
                </a:ext>
              </a:extLst>
            </p:cNvPr>
            <p:cNvSpPr>
              <a:spLocks/>
            </p:cNvSpPr>
            <p:nvPr/>
          </p:nvSpPr>
          <p:spPr bwMode="auto">
            <a:xfrm>
              <a:off x="6137275" y="4024313"/>
              <a:ext cx="1120775" cy="369887"/>
            </a:xfrm>
            <a:custGeom>
              <a:avLst/>
              <a:gdLst>
                <a:gd name="T0" fmla="*/ 15 w 832"/>
                <a:gd name="T1" fmla="*/ 226 h 275"/>
                <a:gd name="T2" fmla="*/ 10 w 832"/>
                <a:gd name="T3" fmla="*/ 223 h 275"/>
                <a:gd name="T4" fmla="*/ 34 w 832"/>
                <a:gd name="T5" fmla="*/ 204 h 275"/>
                <a:gd name="T6" fmla="*/ 58 w 832"/>
                <a:gd name="T7" fmla="*/ 162 h 275"/>
                <a:gd name="T8" fmla="*/ 49 w 832"/>
                <a:gd name="T9" fmla="*/ 151 h 275"/>
                <a:gd name="T10" fmla="*/ 61 w 832"/>
                <a:gd name="T11" fmla="*/ 131 h 275"/>
                <a:gd name="T12" fmla="*/ 61 w 832"/>
                <a:gd name="T13" fmla="*/ 107 h 275"/>
                <a:gd name="T14" fmla="*/ 78 w 832"/>
                <a:gd name="T15" fmla="*/ 90 h 275"/>
                <a:gd name="T16" fmla="*/ 207 w 832"/>
                <a:gd name="T17" fmla="*/ 80 h 275"/>
                <a:gd name="T18" fmla="*/ 206 w 832"/>
                <a:gd name="T19" fmla="*/ 60 h 275"/>
                <a:gd name="T20" fmla="*/ 248 w 832"/>
                <a:gd name="T21" fmla="*/ 63 h 275"/>
                <a:gd name="T22" fmla="*/ 639 w 832"/>
                <a:gd name="T23" fmla="*/ 26 h 275"/>
                <a:gd name="T24" fmla="*/ 832 w 832"/>
                <a:gd name="T25" fmla="*/ 0 h 275"/>
                <a:gd name="T26" fmla="*/ 799 w 832"/>
                <a:gd name="T27" fmla="*/ 66 h 275"/>
                <a:gd name="T28" fmla="*/ 746 w 832"/>
                <a:gd name="T29" fmla="*/ 78 h 275"/>
                <a:gd name="T30" fmla="*/ 720 w 832"/>
                <a:gd name="T31" fmla="*/ 112 h 275"/>
                <a:gd name="T32" fmla="*/ 625 w 832"/>
                <a:gd name="T33" fmla="*/ 167 h 275"/>
                <a:gd name="T34" fmla="*/ 620 w 832"/>
                <a:gd name="T35" fmla="*/ 187 h 275"/>
                <a:gd name="T36" fmla="*/ 596 w 832"/>
                <a:gd name="T37" fmla="*/ 199 h 275"/>
                <a:gd name="T38" fmla="*/ 596 w 832"/>
                <a:gd name="T39" fmla="*/ 226 h 275"/>
                <a:gd name="T40" fmla="*/ 467 w 832"/>
                <a:gd name="T41" fmla="*/ 241 h 275"/>
                <a:gd name="T42" fmla="*/ 209 w 832"/>
                <a:gd name="T43" fmla="*/ 263 h 275"/>
                <a:gd name="T44" fmla="*/ 0 w 832"/>
                <a:gd name="T45" fmla="*/ 275 h 275"/>
                <a:gd name="T46" fmla="*/ 15 w 832"/>
                <a:gd name="T47" fmla="*/ 226 h 275"/>
                <a:gd name="T48" fmla="*/ 15 w 832"/>
                <a:gd name="T49" fmla="*/ 226 h 27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32"/>
                <a:gd name="T76" fmla="*/ 0 h 275"/>
                <a:gd name="T77" fmla="*/ 832 w 832"/>
                <a:gd name="T78" fmla="*/ 275 h 27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32" h="275">
                  <a:moveTo>
                    <a:pt x="15" y="226"/>
                  </a:moveTo>
                  <a:lnTo>
                    <a:pt x="10" y="223"/>
                  </a:lnTo>
                  <a:lnTo>
                    <a:pt x="34" y="204"/>
                  </a:lnTo>
                  <a:lnTo>
                    <a:pt x="58" y="162"/>
                  </a:lnTo>
                  <a:lnTo>
                    <a:pt x="49" y="151"/>
                  </a:lnTo>
                  <a:lnTo>
                    <a:pt x="61" y="131"/>
                  </a:lnTo>
                  <a:lnTo>
                    <a:pt x="61" y="107"/>
                  </a:lnTo>
                  <a:lnTo>
                    <a:pt x="78" y="90"/>
                  </a:lnTo>
                  <a:lnTo>
                    <a:pt x="207" y="80"/>
                  </a:lnTo>
                  <a:lnTo>
                    <a:pt x="206" y="60"/>
                  </a:lnTo>
                  <a:lnTo>
                    <a:pt x="248" y="63"/>
                  </a:lnTo>
                  <a:lnTo>
                    <a:pt x="639" y="26"/>
                  </a:lnTo>
                  <a:lnTo>
                    <a:pt x="832" y="0"/>
                  </a:lnTo>
                  <a:lnTo>
                    <a:pt x="799" y="66"/>
                  </a:lnTo>
                  <a:lnTo>
                    <a:pt x="746" y="78"/>
                  </a:lnTo>
                  <a:lnTo>
                    <a:pt x="720" y="112"/>
                  </a:lnTo>
                  <a:lnTo>
                    <a:pt x="625" y="167"/>
                  </a:lnTo>
                  <a:lnTo>
                    <a:pt x="620" y="187"/>
                  </a:lnTo>
                  <a:lnTo>
                    <a:pt x="596" y="199"/>
                  </a:lnTo>
                  <a:lnTo>
                    <a:pt x="596" y="226"/>
                  </a:lnTo>
                  <a:lnTo>
                    <a:pt x="467" y="241"/>
                  </a:lnTo>
                  <a:lnTo>
                    <a:pt x="209" y="263"/>
                  </a:lnTo>
                  <a:lnTo>
                    <a:pt x="0" y="275"/>
                  </a:lnTo>
                  <a:lnTo>
                    <a:pt x="15" y="226"/>
                  </a:lnTo>
                  <a:close/>
                </a:path>
              </a:pathLst>
            </a:custGeom>
            <a:grpFill/>
            <a:ln w="12700">
              <a:solidFill>
                <a:schemeClr val="bg1"/>
              </a:solidFill>
              <a:round/>
              <a:headEnd/>
              <a:tailEnd/>
            </a:ln>
          </p:spPr>
          <p:txBody>
            <a:bodyPr/>
            <a:lstStyle/>
            <a:p>
              <a:pPr eaLnBrk="1" hangingPunct="1">
                <a:defRPr/>
              </a:pPr>
              <a:endParaRPr lang="en-US"/>
            </a:p>
          </p:txBody>
        </p:sp>
        <p:sp>
          <p:nvSpPr>
            <p:cNvPr id="37" name="Freeform 94">
              <a:extLst>
                <a:ext uri="{FF2B5EF4-FFF2-40B4-BE49-F238E27FC236}">
                  <a16:creationId xmlns:a16="http://schemas.microsoft.com/office/drawing/2014/main" id="{AA49E79B-3D61-306A-2DFA-995BB566C9AF}"/>
                </a:ext>
              </a:extLst>
            </p:cNvPr>
            <p:cNvSpPr>
              <a:spLocks/>
            </p:cNvSpPr>
            <p:nvPr/>
          </p:nvSpPr>
          <p:spPr bwMode="auto">
            <a:xfrm>
              <a:off x="5984875" y="4378325"/>
              <a:ext cx="466725" cy="787400"/>
            </a:xfrm>
            <a:custGeom>
              <a:avLst/>
              <a:gdLst>
                <a:gd name="T0" fmla="*/ 24 w 347"/>
                <a:gd name="T1" fmla="*/ 408 h 585"/>
                <a:gd name="T2" fmla="*/ 58 w 347"/>
                <a:gd name="T3" fmla="*/ 364 h 585"/>
                <a:gd name="T4" fmla="*/ 48 w 347"/>
                <a:gd name="T5" fmla="*/ 352 h 585"/>
                <a:gd name="T6" fmla="*/ 34 w 347"/>
                <a:gd name="T7" fmla="*/ 257 h 585"/>
                <a:gd name="T8" fmla="*/ 29 w 347"/>
                <a:gd name="T9" fmla="*/ 192 h 585"/>
                <a:gd name="T10" fmla="*/ 53 w 347"/>
                <a:gd name="T11" fmla="*/ 121 h 585"/>
                <a:gd name="T12" fmla="*/ 90 w 347"/>
                <a:gd name="T13" fmla="*/ 72 h 585"/>
                <a:gd name="T14" fmla="*/ 87 w 347"/>
                <a:gd name="T15" fmla="*/ 58 h 585"/>
                <a:gd name="T16" fmla="*/ 114 w 347"/>
                <a:gd name="T17" fmla="*/ 12 h 585"/>
                <a:gd name="T18" fmla="*/ 323 w 347"/>
                <a:gd name="T19" fmla="*/ 0 h 585"/>
                <a:gd name="T20" fmla="*/ 333 w 347"/>
                <a:gd name="T21" fmla="*/ 11 h 585"/>
                <a:gd name="T22" fmla="*/ 323 w 347"/>
                <a:gd name="T23" fmla="*/ 374 h 585"/>
                <a:gd name="T24" fmla="*/ 347 w 347"/>
                <a:gd name="T25" fmla="*/ 549 h 585"/>
                <a:gd name="T26" fmla="*/ 338 w 347"/>
                <a:gd name="T27" fmla="*/ 558 h 585"/>
                <a:gd name="T28" fmla="*/ 294 w 347"/>
                <a:gd name="T29" fmla="*/ 548 h 585"/>
                <a:gd name="T30" fmla="*/ 226 w 347"/>
                <a:gd name="T31" fmla="*/ 585 h 585"/>
                <a:gd name="T32" fmla="*/ 192 w 347"/>
                <a:gd name="T33" fmla="*/ 529 h 585"/>
                <a:gd name="T34" fmla="*/ 197 w 347"/>
                <a:gd name="T35" fmla="*/ 488 h 585"/>
                <a:gd name="T36" fmla="*/ 0 w 347"/>
                <a:gd name="T37" fmla="*/ 497 h 585"/>
                <a:gd name="T38" fmla="*/ 24 w 347"/>
                <a:gd name="T39" fmla="*/ 408 h 585"/>
                <a:gd name="T40" fmla="*/ 24 w 347"/>
                <a:gd name="T41" fmla="*/ 408 h 58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47"/>
                <a:gd name="T64" fmla="*/ 0 h 585"/>
                <a:gd name="T65" fmla="*/ 347 w 347"/>
                <a:gd name="T66" fmla="*/ 585 h 58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47" h="585">
                  <a:moveTo>
                    <a:pt x="24" y="408"/>
                  </a:moveTo>
                  <a:lnTo>
                    <a:pt x="58" y="364"/>
                  </a:lnTo>
                  <a:lnTo>
                    <a:pt x="48" y="352"/>
                  </a:lnTo>
                  <a:lnTo>
                    <a:pt x="34" y="257"/>
                  </a:lnTo>
                  <a:lnTo>
                    <a:pt x="29" y="192"/>
                  </a:lnTo>
                  <a:lnTo>
                    <a:pt x="53" y="121"/>
                  </a:lnTo>
                  <a:lnTo>
                    <a:pt x="90" y="72"/>
                  </a:lnTo>
                  <a:lnTo>
                    <a:pt x="87" y="58"/>
                  </a:lnTo>
                  <a:lnTo>
                    <a:pt x="114" y="12"/>
                  </a:lnTo>
                  <a:lnTo>
                    <a:pt x="323" y="0"/>
                  </a:lnTo>
                  <a:lnTo>
                    <a:pt x="333" y="11"/>
                  </a:lnTo>
                  <a:lnTo>
                    <a:pt x="323" y="374"/>
                  </a:lnTo>
                  <a:lnTo>
                    <a:pt x="347" y="549"/>
                  </a:lnTo>
                  <a:lnTo>
                    <a:pt x="338" y="558"/>
                  </a:lnTo>
                  <a:lnTo>
                    <a:pt x="294" y="548"/>
                  </a:lnTo>
                  <a:lnTo>
                    <a:pt x="226" y="585"/>
                  </a:lnTo>
                  <a:lnTo>
                    <a:pt x="192" y="529"/>
                  </a:lnTo>
                  <a:lnTo>
                    <a:pt x="197" y="488"/>
                  </a:lnTo>
                  <a:lnTo>
                    <a:pt x="0" y="497"/>
                  </a:lnTo>
                  <a:lnTo>
                    <a:pt x="24" y="408"/>
                  </a:lnTo>
                  <a:close/>
                </a:path>
              </a:pathLst>
            </a:custGeom>
            <a:grpFill/>
            <a:ln w="12700">
              <a:solidFill>
                <a:schemeClr val="bg1"/>
              </a:solidFill>
              <a:round/>
              <a:headEnd/>
              <a:tailEnd/>
            </a:ln>
          </p:spPr>
          <p:txBody>
            <a:bodyPr/>
            <a:lstStyle/>
            <a:p>
              <a:pPr eaLnBrk="1" hangingPunct="1">
                <a:defRPr/>
              </a:pPr>
              <a:endParaRPr lang="en-US"/>
            </a:p>
          </p:txBody>
        </p:sp>
        <p:sp>
          <p:nvSpPr>
            <p:cNvPr id="38" name="Freeform 95">
              <a:extLst>
                <a:ext uri="{FF2B5EF4-FFF2-40B4-BE49-F238E27FC236}">
                  <a16:creationId xmlns:a16="http://schemas.microsoft.com/office/drawing/2014/main" id="{964B3BC1-BF5D-E117-7B0E-FBDF441A8A87}"/>
                </a:ext>
              </a:extLst>
            </p:cNvPr>
            <p:cNvSpPr>
              <a:spLocks/>
            </p:cNvSpPr>
            <p:nvPr/>
          </p:nvSpPr>
          <p:spPr bwMode="auto">
            <a:xfrm>
              <a:off x="6419850" y="4348163"/>
              <a:ext cx="500063" cy="795337"/>
            </a:xfrm>
            <a:custGeom>
              <a:avLst/>
              <a:gdLst>
                <a:gd name="T0" fmla="*/ 10 w 372"/>
                <a:gd name="T1" fmla="*/ 33 h 590"/>
                <a:gd name="T2" fmla="*/ 0 w 372"/>
                <a:gd name="T3" fmla="*/ 396 h 590"/>
                <a:gd name="T4" fmla="*/ 24 w 372"/>
                <a:gd name="T5" fmla="*/ 571 h 590"/>
                <a:gd name="T6" fmla="*/ 49 w 372"/>
                <a:gd name="T7" fmla="*/ 578 h 590"/>
                <a:gd name="T8" fmla="*/ 73 w 372"/>
                <a:gd name="T9" fmla="*/ 564 h 590"/>
                <a:gd name="T10" fmla="*/ 87 w 372"/>
                <a:gd name="T11" fmla="*/ 578 h 590"/>
                <a:gd name="T12" fmla="*/ 66 w 372"/>
                <a:gd name="T13" fmla="*/ 590 h 590"/>
                <a:gd name="T14" fmla="*/ 117 w 372"/>
                <a:gd name="T15" fmla="*/ 576 h 590"/>
                <a:gd name="T16" fmla="*/ 127 w 372"/>
                <a:gd name="T17" fmla="*/ 561 h 590"/>
                <a:gd name="T18" fmla="*/ 121 w 372"/>
                <a:gd name="T19" fmla="*/ 551 h 590"/>
                <a:gd name="T20" fmla="*/ 124 w 372"/>
                <a:gd name="T21" fmla="*/ 536 h 590"/>
                <a:gd name="T22" fmla="*/ 100 w 372"/>
                <a:gd name="T23" fmla="*/ 513 h 590"/>
                <a:gd name="T24" fmla="*/ 100 w 372"/>
                <a:gd name="T25" fmla="*/ 495 h 590"/>
                <a:gd name="T26" fmla="*/ 372 w 372"/>
                <a:gd name="T27" fmla="*/ 471 h 590"/>
                <a:gd name="T28" fmla="*/ 350 w 372"/>
                <a:gd name="T29" fmla="*/ 378 h 590"/>
                <a:gd name="T30" fmla="*/ 364 w 372"/>
                <a:gd name="T31" fmla="*/ 322 h 590"/>
                <a:gd name="T32" fmla="*/ 330 w 372"/>
                <a:gd name="T33" fmla="*/ 248 h 590"/>
                <a:gd name="T34" fmla="*/ 258 w 372"/>
                <a:gd name="T35" fmla="*/ 0 h 590"/>
                <a:gd name="T36" fmla="*/ 0 w 372"/>
                <a:gd name="T37" fmla="*/ 22 h 590"/>
                <a:gd name="T38" fmla="*/ 10 w 372"/>
                <a:gd name="T39" fmla="*/ 33 h 590"/>
                <a:gd name="T40" fmla="*/ 10 w 372"/>
                <a:gd name="T41" fmla="*/ 33 h 5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2"/>
                <a:gd name="T64" fmla="*/ 0 h 590"/>
                <a:gd name="T65" fmla="*/ 372 w 372"/>
                <a:gd name="T66" fmla="*/ 590 h 59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2" h="590">
                  <a:moveTo>
                    <a:pt x="10" y="33"/>
                  </a:moveTo>
                  <a:lnTo>
                    <a:pt x="0" y="396"/>
                  </a:lnTo>
                  <a:lnTo>
                    <a:pt x="24" y="571"/>
                  </a:lnTo>
                  <a:lnTo>
                    <a:pt x="49" y="578"/>
                  </a:lnTo>
                  <a:lnTo>
                    <a:pt x="73" y="564"/>
                  </a:lnTo>
                  <a:lnTo>
                    <a:pt x="87" y="578"/>
                  </a:lnTo>
                  <a:lnTo>
                    <a:pt x="66" y="590"/>
                  </a:lnTo>
                  <a:lnTo>
                    <a:pt x="117" y="576"/>
                  </a:lnTo>
                  <a:lnTo>
                    <a:pt x="127" y="561"/>
                  </a:lnTo>
                  <a:lnTo>
                    <a:pt x="121" y="551"/>
                  </a:lnTo>
                  <a:lnTo>
                    <a:pt x="124" y="536"/>
                  </a:lnTo>
                  <a:lnTo>
                    <a:pt x="100" y="513"/>
                  </a:lnTo>
                  <a:lnTo>
                    <a:pt x="100" y="495"/>
                  </a:lnTo>
                  <a:lnTo>
                    <a:pt x="372" y="471"/>
                  </a:lnTo>
                  <a:lnTo>
                    <a:pt x="350" y="378"/>
                  </a:lnTo>
                  <a:lnTo>
                    <a:pt x="364" y="322"/>
                  </a:lnTo>
                  <a:lnTo>
                    <a:pt x="330" y="248"/>
                  </a:lnTo>
                  <a:lnTo>
                    <a:pt x="258" y="0"/>
                  </a:lnTo>
                  <a:lnTo>
                    <a:pt x="0" y="22"/>
                  </a:lnTo>
                  <a:lnTo>
                    <a:pt x="10" y="33"/>
                  </a:lnTo>
                  <a:close/>
                </a:path>
              </a:pathLst>
            </a:custGeom>
            <a:grpFill/>
            <a:ln w="12700">
              <a:solidFill>
                <a:schemeClr val="bg1"/>
              </a:solidFill>
              <a:round/>
              <a:headEnd/>
              <a:tailEnd/>
            </a:ln>
          </p:spPr>
          <p:txBody>
            <a:bodyPr/>
            <a:lstStyle/>
            <a:p>
              <a:pPr eaLnBrk="1" hangingPunct="1">
                <a:defRPr/>
              </a:pPr>
              <a:endParaRPr lang="en-US"/>
            </a:p>
          </p:txBody>
        </p:sp>
        <p:sp>
          <p:nvSpPr>
            <p:cNvPr id="39" name="Freeform 96">
              <a:extLst>
                <a:ext uri="{FF2B5EF4-FFF2-40B4-BE49-F238E27FC236}">
                  <a16:creationId xmlns:a16="http://schemas.microsoft.com/office/drawing/2014/main" id="{0C260ACD-5976-A036-DA7A-207B1BB87265}"/>
                </a:ext>
              </a:extLst>
            </p:cNvPr>
            <p:cNvSpPr>
              <a:spLocks/>
            </p:cNvSpPr>
            <p:nvPr/>
          </p:nvSpPr>
          <p:spPr bwMode="auto">
            <a:xfrm>
              <a:off x="6765925" y="4308475"/>
              <a:ext cx="708025" cy="723900"/>
            </a:xfrm>
            <a:custGeom>
              <a:avLst/>
              <a:gdLst>
                <a:gd name="T0" fmla="*/ 72 w 525"/>
                <a:gd name="T1" fmla="*/ 278 h 538"/>
                <a:gd name="T2" fmla="*/ 106 w 525"/>
                <a:gd name="T3" fmla="*/ 352 h 538"/>
                <a:gd name="T4" fmla="*/ 92 w 525"/>
                <a:gd name="T5" fmla="*/ 408 h 538"/>
                <a:gd name="T6" fmla="*/ 114 w 525"/>
                <a:gd name="T7" fmla="*/ 501 h 538"/>
                <a:gd name="T8" fmla="*/ 134 w 525"/>
                <a:gd name="T9" fmla="*/ 532 h 538"/>
                <a:gd name="T10" fmla="*/ 415 w 525"/>
                <a:gd name="T11" fmla="*/ 516 h 538"/>
                <a:gd name="T12" fmla="*/ 418 w 525"/>
                <a:gd name="T13" fmla="*/ 535 h 538"/>
                <a:gd name="T14" fmla="*/ 435 w 525"/>
                <a:gd name="T15" fmla="*/ 538 h 538"/>
                <a:gd name="T16" fmla="*/ 428 w 525"/>
                <a:gd name="T17" fmla="*/ 493 h 538"/>
                <a:gd name="T18" fmla="*/ 440 w 525"/>
                <a:gd name="T19" fmla="*/ 481 h 538"/>
                <a:gd name="T20" fmla="*/ 481 w 525"/>
                <a:gd name="T21" fmla="*/ 489 h 538"/>
                <a:gd name="T22" fmla="*/ 488 w 525"/>
                <a:gd name="T23" fmla="*/ 457 h 538"/>
                <a:gd name="T24" fmla="*/ 483 w 525"/>
                <a:gd name="T25" fmla="*/ 414 h 538"/>
                <a:gd name="T26" fmla="*/ 500 w 525"/>
                <a:gd name="T27" fmla="*/ 402 h 538"/>
                <a:gd name="T28" fmla="*/ 525 w 525"/>
                <a:gd name="T29" fmla="*/ 321 h 538"/>
                <a:gd name="T30" fmla="*/ 508 w 525"/>
                <a:gd name="T31" fmla="*/ 318 h 538"/>
                <a:gd name="T32" fmla="*/ 440 w 525"/>
                <a:gd name="T33" fmla="*/ 212 h 538"/>
                <a:gd name="T34" fmla="*/ 292 w 525"/>
                <a:gd name="T35" fmla="*/ 80 h 538"/>
                <a:gd name="T36" fmla="*/ 228 w 525"/>
                <a:gd name="T37" fmla="*/ 39 h 538"/>
                <a:gd name="T38" fmla="*/ 250 w 525"/>
                <a:gd name="T39" fmla="*/ 0 h 538"/>
                <a:gd name="T40" fmla="*/ 129 w 525"/>
                <a:gd name="T41" fmla="*/ 15 h 538"/>
                <a:gd name="T42" fmla="*/ 0 w 525"/>
                <a:gd name="T43" fmla="*/ 30 h 538"/>
                <a:gd name="T44" fmla="*/ 72 w 525"/>
                <a:gd name="T45" fmla="*/ 278 h 538"/>
                <a:gd name="T46" fmla="*/ 72 w 525"/>
                <a:gd name="T47" fmla="*/ 278 h 53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25"/>
                <a:gd name="T73" fmla="*/ 0 h 538"/>
                <a:gd name="T74" fmla="*/ 525 w 525"/>
                <a:gd name="T75" fmla="*/ 538 h 53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25" h="538">
                  <a:moveTo>
                    <a:pt x="72" y="278"/>
                  </a:moveTo>
                  <a:lnTo>
                    <a:pt x="106" y="352"/>
                  </a:lnTo>
                  <a:lnTo>
                    <a:pt x="92" y="408"/>
                  </a:lnTo>
                  <a:lnTo>
                    <a:pt x="114" y="501"/>
                  </a:lnTo>
                  <a:lnTo>
                    <a:pt x="134" y="532"/>
                  </a:lnTo>
                  <a:lnTo>
                    <a:pt x="415" y="516"/>
                  </a:lnTo>
                  <a:lnTo>
                    <a:pt x="418" y="535"/>
                  </a:lnTo>
                  <a:lnTo>
                    <a:pt x="435" y="538"/>
                  </a:lnTo>
                  <a:lnTo>
                    <a:pt x="428" y="493"/>
                  </a:lnTo>
                  <a:lnTo>
                    <a:pt x="440" y="481"/>
                  </a:lnTo>
                  <a:lnTo>
                    <a:pt x="481" y="489"/>
                  </a:lnTo>
                  <a:lnTo>
                    <a:pt x="488" y="457"/>
                  </a:lnTo>
                  <a:lnTo>
                    <a:pt x="483" y="414"/>
                  </a:lnTo>
                  <a:lnTo>
                    <a:pt x="500" y="402"/>
                  </a:lnTo>
                  <a:lnTo>
                    <a:pt x="525" y="321"/>
                  </a:lnTo>
                  <a:lnTo>
                    <a:pt x="508" y="318"/>
                  </a:lnTo>
                  <a:lnTo>
                    <a:pt x="440" y="212"/>
                  </a:lnTo>
                  <a:lnTo>
                    <a:pt x="292" y="80"/>
                  </a:lnTo>
                  <a:lnTo>
                    <a:pt x="228" y="39"/>
                  </a:lnTo>
                  <a:lnTo>
                    <a:pt x="250" y="0"/>
                  </a:lnTo>
                  <a:lnTo>
                    <a:pt x="129" y="15"/>
                  </a:lnTo>
                  <a:lnTo>
                    <a:pt x="0" y="30"/>
                  </a:lnTo>
                  <a:lnTo>
                    <a:pt x="72" y="278"/>
                  </a:lnTo>
                  <a:close/>
                </a:path>
              </a:pathLst>
            </a:custGeom>
            <a:grpFill/>
            <a:ln w="12700">
              <a:solidFill>
                <a:schemeClr val="bg1"/>
              </a:solidFill>
              <a:round/>
              <a:headEnd/>
              <a:tailEnd/>
            </a:ln>
          </p:spPr>
          <p:txBody>
            <a:bodyPr/>
            <a:lstStyle/>
            <a:p>
              <a:pPr eaLnBrk="1" hangingPunct="1">
                <a:defRPr/>
              </a:pPr>
              <a:endParaRPr lang="en-US"/>
            </a:p>
          </p:txBody>
        </p:sp>
        <p:sp>
          <p:nvSpPr>
            <p:cNvPr id="40" name="Freeform 97">
              <a:extLst>
                <a:ext uri="{FF2B5EF4-FFF2-40B4-BE49-F238E27FC236}">
                  <a16:creationId xmlns:a16="http://schemas.microsoft.com/office/drawing/2014/main" id="{EF31F372-E939-FE20-9D54-61198872AD81}"/>
                </a:ext>
              </a:extLst>
            </p:cNvPr>
            <p:cNvSpPr>
              <a:spLocks/>
            </p:cNvSpPr>
            <p:nvPr/>
          </p:nvSpPr>
          <p:spPr bwMode="auto">
            <a:xfrm>
              <a:off x="6553200" y="4956175"/>
              <a:ext cx="1192213" cy="879475"/>
            </a:xfrm>
            <a:custGeom>
              <a:avLst/>
              <a:gdLst>
                <a:gd name="T0" fmla="*/ 0 w 885"/>
                <a:gd name="T1" fmla="*/ 62 h 654"/>
                <a:gd name="T2" fmla="*/ 24 w 885"/>
                <a:gd name="T3" fmla="*/ 85 h 654"/>
                <a:gd name="T4" fmla="*/ 21 w 885"/>
                <a:gd name="T5" fmla="*/ 100 h 654"/>
                <a:gd name="T6" fmla="*/ 27 w 885"/>
                <a:gd name="T7" fmla="*/ 110 h 654"/>
                <a:gd name="T8" fmla="*/ 17 w 885"/>
                <a:gd name="T9" fmla="*/ 125 h 654"/>
                <a:gd name="T10" fmla="*/ 121 w 885"/>
                <a:gd name="T11" fmla="*/ 90 h 654"/>
                <a:gd name="T12" fmla="*/ 253 w 885"/>
                <a:gd name="T13" fmla="*/ 173 h 654"/>
                <a:gd name="T14" fmla="*/ 362 w 885"/>
                <a:gd name="T15" fmla="*/ 115 h 654"/>
                <a:gd name="T16" fmla="*/ 425 w 885"/>
                <a:gd name="T17" fmla="*/ 129 h 654"/>
                <a:gd name="T18" fmla="*/ 505 w 885"/>
                <a:gd name="T19" fmla="*/ 207 h 654"/>
                <a:gd name="T20" fmla="*/ 534 w 885"/>
                <a:gd name="T21" fmla="*/ 207 h 654"/>
                <a:gd name="T22" fmla="*/ 559 w 885"/>
                <a:gd name="T23" fmla="*/ 261 h 654"/>
                <a:gd name="T24" fmla="*/ 552 w 885"/>
                <a:gd name="T25" fmla="*/ 365 h 654"/>
                <a:gd name="T26" fmla="*/ 571 w 885"/>
                <a:gd name="T27" fmla="*/ 377 h 654"/>
                <a:gd name="T28" fmla="*/ 574 w 885"/>
                <a:gd name="T29" fmla="*/ 358 h 654"/>
                <a:gd name="T30" fmla="*/ 600 w 885"/>
                <a:gd name="T31" fmla="*/ 358 h 654"/>
                <a:gd name="T32" fmla="*/ 574 w 885"/>
                <a:gd name="T33" fmla="*/ 407 h 654"/>
                <a:gd name="T34" fmla="*/ 642 w 885"/>
                <a:gd name="T35" fmla="*/ 475 h 654"/>
                <a:gd name="T36" fmla="*/ 653 w 885"/>
                <a:gd name="T37" fmla="*/ 457 h 654"/>
                <a:gd name="T38" fmla="*/ 658 w 885"/>
                <a:gd name="T39" fmla="*/ 504 h 654"/>
                <a:gd name="T40" fmla="*/ 680 w 885"/>
                <a:gd name="T41" fmla="*/ 514 h 654"/>
                <a:gd name="T42" fmla="*/ 704 w 885"/>
                <a:gd name="T43" fmla="*/ 572 h 654"/>
                <a:gd name="T44" fmla="*/ 727 w 885"/>
                <a:gd name="T45" fmla="*/ 572 h 654"/>
                <a:gd name="T46" fmla="*/ 778 w 885"/>
                <a:gd name="T47" fmla="*/ 627 h 654"/>
                <a:gd name="T48" fmla="*/ 807 w 885"/>
                <a:gd name="T49" fmla="*/ 630 h 654"/>
                <a:gd name="T50" fmla="*/ 807 w 885"/>
                <a:gd name="T51" fmla="*/ 638 h 654"/>
                <a:gd name="T52" fmla="*/ 787 w 885"/>
                <a:gd name="T53" fmla="*/ 654 h 654"/>
                <a:gd name="T54" fmla="*/ 833 w 885"/>
                <a:gd name="T55" fmla="*/ 647 h 654"/>
                <a:gd name="T56" fmla="*/ 862 w 885"/>
                <a:gd name="T57" fmla="*/ 635 h 654"/>
                <a:gd name="T58" fmla="*/ 877 w 885"/>
                <a:gd name="T59" fmla="*/ 559 h 654"/>
                <a:gd name="T60" fmla="*/ 885 w 885"/>
                <a:gd name="T61" fmla="*/ 562 h 654"/>
                <a:gd name="T62" fmla="*/ 879 w 885"/>
                <a:gd name="T63" fmla="*/ 457 h 654"/>
                <a:gd name="T64" fmla="*/ 867 w 885"/>
                <a:gd name="T65" fmla="*/ 426 h 654"/>
                <a:gd name="T66" fmla="*/ 771 w 885"/>
                <a:gd name="T67" fmla="*/ 273 h 654"/>
                <a:gd name="T68" fmla="*/ 697 w 885"/>
                <a:gd name="T69" fmla="*/ 129 h 654"/>
                <a:gd name="T70" fmla="*/ 651 w 885"/>
                <a:gd name="T71" fmla="*/ 10 h 654"/>
                <a:gd name="T72" fmla="*/ 639 w 885"/>
                <a:gd name="T73" fmla="*/ 8 h 654"/>
                <a:gd name="T74" fmla="*/ 598 w 885"/>
                <a:gd name="T75" fmla="*/ 0 h 654"/>
                <a:gd name="T76" fmla="*/ 586 w 885"/>
                <a:gd name="T77" fmla="*/ 12 h 654"/>
                <a:gd name="T78" fmla="*/ 593 w 885"/>
                <a:gd name="T79" fmla="*/ 57 h 654"/>
                <a:gd name="T80" fmla="*/ 576 w 885"/>
                <a:gd name="T81" fmla="*/ 54 h 654"/>
                <a:gd name="T82" fmla="*/ 573 w 885"/>
                <a:gd name="T83" fmla="*/ 35 h 654"/>
                <a:gd name="T84" fmla="*/ 292 w 885"/>
                <a:gd name="T85" fmla="*/ 51 h 654"/>
                <a:gd name="T86" fmla="*/ 272 w 885"/>
                <a:gd name="T87" fmla="*/ 20 h 654"/>
                <a:gd name="T88" fmla="*/ 0 w 885"/>
                <a:gd name="T89" fmla="*/ 44 h 654"/>
                <a:gd name="T90" fmla="*/ 0 w 885"/>
                <a:gd name="T91" fmla="*/ 62 h 654"/>
                <a:gd name="T92" fmla="*/ 0 w 885"/>
                <a:gd name="T93" fmla="*/ 62 h 65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85"/>
                <a:gd name="T142" fmla="*/ 0 h 654"/>
                <a:gd name="T143" fmla="*/ 885 w 885"/>
                <a:gd name="T144" fmla="*/ 654 h 65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85" h="654">
                  <a:moveTo>
                    <a:pt x="0" y="62"/>
                  </a:moveTo>
                  <a:lnTo>
                    <a:pt x="24" y="85"/>
                  </a:lnTo>
                  <a:lnTo>
                    <a:pt x="21" y="100"/>
                  </a:lnTo>
                  <a:lnTo>
                    <a:pt x="27" y="110"/>
                  </a:lnTo>
                  <a:lnTo>
                    <a:pt x="17" y="125"/>
                  </a:lnTo>
                  <a:lnTo>
                    <a:pt x="121" y="90"/>
                  </a:lnTo>
                  <a:lnTo>
                    <a:pt x="253" y="173"/>
                  </a:lnTo>
                  <a:lnTo>
                    <a:pt x="362" y="115"/>
                  </a:lnTo>
                  <a:lnTo>
                    <a:pt x="425" y="129"/>
                  </a:lnTo>
                  <a:lnTo>
                    <a:pt x="505" y="207"/>
                  </a:lnTo>
                  <a:lnTo>
                    <a:pt x="534" y="207"/>
                  </a:lnTo>
                  <a:lnTo>
                    <a:pt x="559" y="261"/>
                  </a:lnTo>
                  <a:lnTo>
                    <a:pt x="552" y="365"/>
                  </a:lnTo>
                  <a:lnTo>
                    <a:pt x="571" y="377"/>
                  </a:lnTo>
                  <a:lnTo>
                    <a:pt x="574" y="358"/>
                  </a:lnTo>
                  <a:lnTo>
                    <a:pt x="600" y="358"/>
                  </a:lnTo>
                  <a:lnTo>
                    <a:pt x="574" y="407"/>
                  </a:lnTo>
                  <a:lnTo>
                    <a:pt x="642" y="475"/>
                  </a:lnTo>
                  <a:lnTo>
                    <a:pt x="653" y="457"/>
                  </a:lnTo>
                  <a:lnTo>
                    <a:pt x="658" y="504"/>
                  </a:lnTo>
                  <a:lnTo>
                    <a:pt x="680" y="514"/>
                  </a:lnTo>
                  <a:lnTo>
                    <a:pt x="704" y="572"/>
                  </a:lnTo>
                  <a:lnTo>
                    <a:pt x="727" y="572"/>
                  </a:lnTo>
                  <a:lnTo>
                    <a:pt x="778" y="627"/>
                  </a:lnTo>
                  <a:lnTo>
                    <a:pt x="807" y="630"/>
                  </a:lnTo>
                  <a:lnTo>
                    <a:pt x="807" y="638"/>
                  </a:lnTo>
                  <a:lnTo>
                    <a:pt x="787" y="654"/>
                  </a:lnTo>
                  <a:lnTo>
                    <a:pt x="833" y="647"/>
                  </a:lnTo>
                  <a:lnTo>
                    <a:pt x="862" y="635"/>
                  </a:lnTo>
                  <a:lnTo>
                    <a:pt x="877" y="559"/>
                  </a:lnTo>
                  <a:lnTo>
                    <a:pt x="885" y="562"/>
                  </a:lnTo>
                  <a:lnTo>
                    <a:pt x="879" y="457"/>
                  </a:lnTo>
                  <a:lnTo>
                    <a:pt x="867" y="426"/>
                  </a:lnTo>
                  <a:lnTo>
                    <a:pt x="771" y="273"/>
                  </a:lnTo>
                  <a:lnTo>
                    <a:pt x="697" y="129"/>
                  </a:lnTo>
                  <a:lnTo>
                    <a:pt x="651" y="10"/>
                  </a:lnTo>
                  <a:lnTo>
                    <a:pt x="639" y="8"/>
                  </a:lnTo>
                  <a:lnTo>
                    <a:pt x="598" y="0"/>
                  </a:lnTo>
                  <a:lnTo>
                    <a:pt x="586" y="12"/>
                  </a:lnTo>
                  <a:lnTo>
                    <a:pt x="593" y="57"/>
                  </a:lnTo>
                  <a:lnTo>
                    <a:pt x="576" y="54"/>
                  </a:lnTo>
                  <a:lnTo>
                    <a:pt x="573" y="35"/>
                  </a:lnTo>
                  <a:lnTo>
                    <a:pt x="292" y="51"/>
                  </a:lnTo>
                  <a:lnTo>
                    <a:pt x="272" y="20"/>
                  </a:lnTo>
                  <a:lnTo>
                    <a:pt x="0" y="44"/>
                  </a:lnTo>
                  <a:lnTo>
                    <a:pt x="0" y="62"/>
                  </a:lnTo>
                  <a:close/>
                </a:path>
              </a:pathLst>
            </a:custGeom>
            <a:grpFill/>
            <a:ln w="12700">
              <a:solidFill>
                <a:schemeClr val="bg1"/>
              </a:solidFill>
              <a:round/>
              <a:headEnd/>
              <a:tailEnd/>
            </a:ln>
          </p:spPr>
          <p:txBody>
            <a:bodyPr/>
            <a:lstStyle/>
            <a:p>
              <a:pPr eaLnBrk="1" hangingPunct="1">
                <a:defRPr/>
              </a:pPr>
              <a:endParaRPr lang="en-US"/>
            </a:p>
          </p:txBody>
        </p:sp>
        <p:sp>
          <p:nvSpPr>
            <p:cNvPr id="41" name="Freeform 101">
              <a:extLst>
                <a:ext uri="{FF2B5EF4-FFF2-40B4-BE49-F238E27FC236}">
                  <a16:creationId xmlns:a16="http://schemas.microsoft.com/office/drawing/2014/main" id="{DC820029-FB02-D798-D9B8-440A1AB00D97}"/>
                </a:ext>
              </a:extLst>
            </p:cNvPr>
            <p:cNvSpPr>
              <a:spLocks/>
            </p:cNvSpPr>
            <p:nvPr/>
          </p:nvSpPr>
          <p:spPr bwMode="auto">
            <a:xfrm>
              <a:off x="6748463" y="3141663"/>
              <a:ext cx="550862" cy="606425"/>
            </a:xfrm>
            <a:custGeom>
              <a:avLst/>
              <a:gdLst>
                <a:gd name="T0" fmla="*/ 0 w 409"/>
                <a:gd name="T1" fmla="*/ 82 h 451"/>
                <a:gd name="T2" fmla="*/ 34 w 409"/>
                <a:gd name="T3" fmla="*/ 395 h 451"/>
                <a:gd name="T4" fmla="*/ 85 w 409"/>
                <a:gd name="T5" fmla="*/ 400 h 451"/>
                <a:gd name="T6" fmla="*/ 146 w 409"/>
                <a:gd name="T7" fmla="*/ 435 h 451"/>
                <a:gd name="T8" fmla="*/ 190 w 409"/>
                <a:gd name="T9" fmla="*/ 434 h 451"/>
                <a:gd name="T10" fmla="*/ 210 w 409"/>
                <a:gd name="T11" fmla="*/ 420 h 451"/>
                <a:gd name="T12" fmla="*/ 260 w 409"/>
                <a:gd name="T13" fmla="*/ 451 h 451"/>
                <a:gd name="T14" fmla="*/ 288 w 409"/>
                <a:gd name="T15" fmla="*/ 425 h 451"/>
                <a:gd name="T16" fmla="*/ 295 w 409"/>
                <a:gd name="T17" fmla="*/ 376 h 451"/>
                <a:gd name="T18" fmla="*/ 314 w 409"/>
                <a:gd name="T19" fmla="*/ 386 h 451"/>
                <a:gd name="T20" fmla="*/ 324 w 409"/>
                <a:gd name="T21" fmla="*/ 345 h 451"/>
                <a:gd name="T22" fmla="*/ 392 w 409"/>
                <a:gd name="T23" fmla="*/ 286 h 451"/>
                <a:gd name="T24" fmla="*/ 404 w 409"/>
                <a:gd name="T25" fmla="*/ 189 h 451"/>
                <a:gd name="T26" fmla="*/ 395 w 409"/>
                <a:gd name="T27" fmla="*/ 169 h 451"/>
                <a:gd name="T28" fmla="*/ 409 w 409"/>
                <a:gd name="T29" fmla="*/ 158 h 451"/>
                <a:gd name="T30" fmla="*/ 384 w 409"/>
                <a:gd name="T31" fmla="*/ 0 h 451"/>
                <a:gd name="T32" fmla="*/ 314 w 409"/>
                <a:gd name="T33" fmla="*/ 36 h 451"/>
                <a:gd name="T34" fmla="*/ 278 w 409"/>
                <a:gd name="T35" fmla="*/ 73 h 451"/>
                <a:gd name="T36" fmla="*/ 253 w 409"/>
                <a:gd name="T37" fmla="*/ 75 h 451"/>
                <a:gd name="T38" fmla="*/ 214 w 409"/>
                <a:gd name="T39" fmla="*/ 96 h 451"/>
                <a:gd name="T40" fmla="*/ 124 w 409"/>
                <a:gd name="T41" fmla="*/ 65 h 451"/>
                <a:gd name="T42" fmla="*/ 0 w 409"/>
                <a:gd name="T43" fmla="*/ 82 h 451"/>
                <a:gd name="T44" fmla="*/ 0 w 409"/>
                <a:gd name="T45" fmla="*/ 82 h 45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09"/>
                <a:gd name="T70" fmla="*/ 0 h 451"/>
                <a:gd name="T71" fmla="*/ 409 w 409"/>
                <a:gd name="T72" fmla="*/ 451 h 45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09" h="451">
                  <a:moveTo>
                    <a:pt x="0" y="82"/>
                  </a:moveTo>
                  <a:lnTo>
                    <a:pt x="34" y="395"/>
                  </a:lnTo>
                  <a:lnTo>
                    <a:pt x="85" y="400"/>
                  </a:lnTo>
                  <a:lnTo>
                    <a:pt x="146" y="435"/>
                  </a:lnTo>
                  <a:lnTo>
                    <a:pt x="190" y="434"/>
                  </a:lnTo>
                  <a:lnTo>
                    <a:pt x="210" y="420"/>
                  </a:lnTo>
                  <a:lnTo>
                    <a:pt x="260" y="451"/>
                  </a:lnTo>
                  <a:lnTo>
                    <a:pt x="288" y="425"/>
                  </a:lnTo>
                  <a:lnTo>
                    <a:pt x="295" y="376"/>
                  </a:lnTo>
                  <a:lnTo>
                    <a:pt x="314" y="386"/>
                  </a:lnTo>
                  <a:lnTo>
                    <a:pt x="324" y="345"/>
                  </a:lnTo>
                  <a:lnTo>
                    <a:pt x="392" y="286"/>
                  </a:lnTo>
                  <a:lnTo>
                    <a:pt x="404" y="189"/>
                  </a:lnTo>
                  <a:lnTo>
                    <a:pt x="395" y="169"/>
                  </a:lnTo>
                  <a:lnTo>
                    <a:pt x="409" y="158"/>
                  </a:lnTo>
                  <a:lnTo>
                    <a:pt x="384" y="0"/>
                  </a:lnTo>
                  <a:lnTo>
                    <a:pt x="314" y="36"/>
                  </a:lnTo>
                  <a:lnTo>
                    <a:pt x="278" y="73"/>
                  </a:lnTo>
                  <a:lnTo>
                    <a:pt x="253" y="75"/>
                  </a:lnTo>
                  <a:lnTo>
                    <a:pt x="214" y="96"/>
                  </a:lnTo>
                  <a:lnTo>
                    <a:pt x="124" y="65"/>
                  </a:lnTo>
                  <a:lnTo>
                    <a:pt x="0" y="82"/>
                  </a:lnTo>
                  <a:close/>
                </a:path>
              </a:pathLst>
            </a:custGeom>
            <a:grpFill/>
            <a:ln w="12700">
              <a:solidFill>
                <a:schemeClr val="bg1"/>
              </a:solidFill>
              <a:round/>
              <a:headEnd/>
              <a:tailEnd/>
            </a:ln>
          </p:spPr>
          <p:txBody>
            <a:bodyPr/>
            <a:lstStyle/>
            <a:p>
              <a:pPr eaLnBrk="1" hangingPunct="1">
                <a:defRPr/>
              </a:pPr>
              <a:endParaRPr lang="en-US"/>
            </a:p>
          </p:txBody>
        </p:sp>
        <p:sp>
          <p:nvSpPr>
            <p:cNvPr id="42" name="Freeform 102">
              <a:extLst>
                <a:ext uri="{FF2B5EF4-FFF2-40B4-BE49-F238E27FC236}">
                  <a16:creationId xmlns:a16="http://schemas.microsoft.com/office/drawing/2014/main" id="{BD670CA0-C222-B4EA-2073-0EBD2290839E}"/>
                </a:ext>
              </a:extLst>
            </p:cNvPr>
            <p:cNvSpPr>
              <a:spLocks/>
            </p:cNvSpPr>
            <p:nvPr/>
          </p:nvSpPr>
          <p:spPr bwMode="auto">
            <a:xfrm>
              <a:off x="7099300" y="3354388"/>
              <a:ext cx="587375" cy="568325"/>
            </a:xfrm>
            <a:custGeom>
              <a:avLst/>
              <a:gdLst>
                <a:gd name="T0" fmla="*/ 0 w 436"/>
                <a:gd name="T1" fmla="*/ 293 h 423"/>
                <a:gd name="T2" fmla="*/ 15 w 436"/>
                <a:gd name="T3" fmla="*/ 350 h 423"/>
                <a:gd name="T4" fmla="*/ 71 w 436"/>
                <a:gd name="T5" fmla="*/ 391 h 423"/>
                <a:gd name="T6" fmla="*/ 98 w 436"/>
                <a:gd name="T7" fmla="*/ 423 h 423"/>
                <a:gd name="T8" fmla="*/ 181 w 436"/>
                <a:gd name="T9" fmla="*/ 389 h 423"/>
                <a:gd name="T10" fmla="*/ 219 w 436"/>
                <a:gd name="T11" fmla="*/ 384 h 423"/>
                <a:gd name="T12" fmla="*/ 239 w 436"/>
                <a:gd name="T13" fmla="*/ 359 h 423"/>
                <a:gd name="T14" fmla="*/ 271 w 436"/>
                <a:gd name="T15" fmla="*/ 231 h 423"/>
                <a:gd name="T16" fmla="*/ 307 w 436"/>
                <a:gd name="T17" fmla="*/ 247 h 423"/>
                <a:gd name="T18" fmla="*/ 375 w 436"/>
                <a:gd name="T19" fmla="*/ 109 h 423"/>
                <a:gd name="T20" fmla="*/ 428 w 436"/>
                <a:gd name="T21" fmla="*/ 138 h 423"/>
                <a:gd name="T22" fmla="*/ 436 w 436"/>
                <a:gd name="T23" fmla="*/ 114 h 423"/>
                <a:gd name="T24" fmla="*/ 399 w 436"/>
                <a:gd name="T25" fmla="*/ 84 h 423"/>
                <a:gd name="T26" fmla="*/ 370 w 436"/>
                <a:gd name="T27" fmla="*/ 87 h 423"/>
                <a:gd name="T28" fmla="*/ 360 w 436"/>
                <a:gd name="T29" fmla="*/ 102 h 423"/>
                <a:gd name="T30" fmla="*/ 307 w 436"/>
                <a:gd name="T31" fmla="*/ 118 h 423"/>
                <a:gd name="T32" fmla="*/ 273 w 436"/>
                <a:gd name="T33" fmla="*/ 155 h 423"/>
                <a:gd name="T34" fmla="*/ 263 w 436"/>
                <a:gd name="T35" fmla="*/ 96 h 423"/>
                <a:gd name="T36" fmla="*/ 168 w 436"/>
                <a:gd name="T37" fmla="*/ 111 h 423"/>
                <a:gd name="T38" fmla="*/ 149 w 436"/>
                <a:gd name="T39" fmla="*/ 0 h 423"/>
                <a:gd name="T40" fmla="*/ 135 w 436"/>
                <a:gd name="T41" fmla="*/ 11 h 423"/>
                <a:gd name="T42" fmla="*/ 144 w 436"/>
                <a:gd name="T43" fmla="*/ 31 h 423"/>
                <a:gd name="T44" fmla="*/ 132 w 436"/>
                <a:gd name="T45" fmla="*/ 128 h 423"/>
                <a:gd name="T46" fmla="*/ 64 w 436"/>
                <a:gd name="T47" fmla="*/ 187 h 423"/>
                <a:gd name="T48" fmla="*/ 54 w 436"/>
                <a:gd name="T49" fmla="*/ 228 h 423"/>
                <a:gd name="T50" fmla="*/ 35 w 436"/>
                <a:gd name="T51" fmla="*/ 218 h 423"/>
                <a:gd name="T52" fmla="*/ 28 w 436"/>
                <a:gd name="T53" fmla="*/ 267 h 423"/>
                <a:gd name="T54" fmla="*/ 0 w 436"/>
                <a:gd name="T55" fmla="*/ 293 h 423"/>
                <a:gd name="T56" fmla="*/ 0 w 436"/>
                <a:gd name="T57" fmla="*/ 293 h 423"/>
                <a:gd name="T58" fmla="*/ 0 w 436"/>
                <a:gd name="T59" fmla="*/ 293 h 42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36"/>
                <a:gd name="T91" fmla="*/ 0 h 423"/>
                <a:gd name="T92" fmla="*/ 436 w 436"/>
                <a:gd name="T93" fmla="*/ 423 h 42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36" h="423">
                  <a:moveTo>
                    <a:pt x="0" y="293"/>
                  </a:moveTo>
                  <a:lnTo>
                    <a:pt x="15" y="350"/>
                  </a:lnTo>
                  <a:lnTo>
                    <a:pt x="71" y="391"/>
                  </a:lnTo>
                  <a:lnTo>
                    <a:pt x="98" y="423"/>
                  </a:lnTo>
                  <a:lnTo>
                    <a:pt x="181" y="389"/>
                  </a:lnTo>
                  <a:lnTo>
                    <a:pt x="219" y="384"/>
                  </a:lnTo>
                  <a:lnTo>
                    <a:pt x="239" y="359"/>
                  </a:lnTo>
                  <a:lnTo>
                    <a:pt x="271" y="231"/>
                  </a:lnTo>
                  <a:lnTo>
                    <a:pt x="307" y="247"/>
                  </a:lnTo>
                  <a:lnTo>
                    <a:pt x="375" y="109"/>
                  </a:lnTo>
                  <a:lnTo>
                    <a:pt x="428" y="138"/>
                  </a:lnTo>
                  <a:lnTo>
                    <a:pt x="436" y="114"/>
                  </a:lnTo>
                  <a:lnTo>
                    <a:pt x="399" y="84"/>
                  </a:lnTo>
                  <a:lnTo>
                    <a:pt x="370" y="87"/>
                  </a:lnTo>
                  <a:lnTo>
                    <a:pt x="360" y="102"/>
                  </a:lnTo>
                  <a:lnTo>
                    <a:pt x="307" y="118"/>
                  </a:lnTo>
                  <a:lnTo>
                    <a:pt x="273" y="155"/>
                  </a:lnTo>
                  <a:lnTo>
                    <a:pt x="263" y="96"/>
                  </a:lnTo>
                  <a:lnTo>
                    <a:pt x="168" y="111"/>
                  </a:lnTo>
                  <a:lnTo>
                    <a:pt x="149" y="0"/>
                  </a:lnTo>
                  <a:lnTo>
                    <a:pt x="135" y="11"/>
                  </a:lnTo>
                  <a:lnTo>
                    <a:pt x="144" y="31"/>
                  </a:lnTo>
                  <a:lnTo>
                    <a:pt x="132" y="128"/>
                  </a:lnTo>
                  <a:lnTo>
                    <a:pt x="64" y="187"/>
                  </a:lnTo>
                  <a:lnTo>
                    <a:pt x="54" y="228"/>
                  </a:lnTo>
                  <a:lnTo>
                    <a:pt x="35" y="218"/>
                  </a:lnTo>
                  <a:lnTo>
                    <a:pt x="28" y="267"/>
                  </a:lnTo>
                  <a:lnTo>
                    <a:pt x="0" y="293"/>
                  </a:lnTo>
                  <a:close/>
                </a:path>
              </a:pathLst>
            </a:custGeom>
            <a:grpFill/>
            <a:ln w="12700">
              <a:solidFill>
                <a:schemeClr val="bg1"/>
              </a:solidFill>
              <a:round/>
              <a:headEnd/>
              <a:tailEnd/>
            </a:ln>
          </p:spPr>
          <p:txBody>
            <a:bodyPr/>
            <a:lstStyle/>
            <a:p>
              <a:pPr eaLnBrk="1" hangingPunct="1">
                <a:defRPr/>
              </a:pPr>
              <a:endParaRPr lang="en-US"/>
            </a:p>
          </p:txBody>
        </p:sp>
        <p:sp>
          <p:nvSpPr>
            <p:cNvPr id="43" name="Freeform 103">
              <a:extLst>
                <a:ext uri="{FF2B5EF4-FFF2-40B4-BE49-F238E27FC236}">
                  <a16:creationId xmlns:a16="http://schemas.microsoft.com/office/drawing/2014/main" id="{F247B42A-080C-BC40-93FC-08D30E830998}"/>
                </a:ext>
              </a:extLst>
            </p:cNvPr>
            <p:cNvSpPr>
              <a:spLocks/>
            </p:cNvSpPr>
            <p:nvPr/>
          </p:nvSpPr>
          <p:spPr bwMode="auto">
            <a:xfrm>
              <a:off x="7453313" y="3395663"/>
              <a:ext cx="596900" cy="287337"/>
            </a:xfrm>
            <a:custGeom>
              <a:avLst/>
              <a:gdLst>
                <a:gd name="T0" fmla="*/ 0 w 443"/>
                <a:gd name="T1" fmla="*/ 65 h 214"/>
                <a:gd name="T2" fmla="*/ 10 w 443"/>
                <a:gd name="T3" fmla="*/ 124 h 214"/>
                <a:gd name="T4" fmla="*/ 44 w 443"/>
                <a:gd name="T5" fmla="*/ 87 h 214"/>
                <a:gd name="T6" fmla="*/ 97 w 443"/>
                <a:gd name="T7" fmla="*/ 71 h 214"/>
                <a:gd name="T8" fmla="*/ 107 w 443"/>
                <a:gd name="T9" fmla="*/ 56 h 214"/>
                <a:gd name="T10" fmla="*/ 136 w 443"/>
                <a:gd name="T11" fmla="*/ 53 h 214"/>
                <a:gd name="T12" fmla="*/ 173 w 443"/>
                <a:gd name="T13" fmla="*/ 83 h 214"/>
                <a:gd name="T14" fmla="*/ 199 w 443"/>
                <a:gd name="T15" fmla="*/ 90 h 214"/>
                <a:gd name="T16" fmla="*/ 246 w 443"/>
                <a:gd name="T17" fmla="*/ 132 h 214"/>
                <a:gd name="T18" fmla="*/ 229 w 443"/>
                <a:gd name="T19" fmla="*/ 173 h 214"/>
                <a:gd name="T20" fmla="*/ 236 w 443"/>
                <a:gd name="T21" fmla="*/ 192 h 214"/>
                <a:gd name="T22" fmla="*/ 256 w 443"/>
                <a:gd name="T23" fmla="*/ 183 h 214"/>
                <a:gd name="T24" fmla="*/ 275 w 443"/>
                <a:gd name="T25" fmla="*/ 183 h 214"/>
                <a:gd name="T26" fmla="*/ 285 w 443"/>
                <a:gd name="T27" fmla="*/ 197 h 214"/>
                <a:gd name="T28" fmla="*/ 307 w 443"/>
                <a:gd name="T29" fmla="*/ 197 h 214"/>
                <a:gd name="T30" fmla="*/ 316 w 443"/>
                <a:gd name="T31" fmla="*/ 192 h 214"/>
                <a:gd name="T32" fmla="*/ 302 w 443"/>
                <a:gd name="T33" fmla="*/ 155 h 214"/>
                <a:gd name="T34" fmla="*/ 299 w 443"/>
                <a:gd name="T35" fmla="*/ 87 h 214"/>
                <a:gd name="T36" fmla="*/ 282 w 443"/>
                <a:gd name="T37" fmla="*/ 76 h 214"/>
                <a:gd name="T38" fmla="*/ 316 w 443"/>
                <a:gd name="T39" fmla="*/ 46 h 214"/>
                <a:gd name="T40" fmla="*/ 318 w 443"/>
                <a:gd name="T41" fmla="*/ 25 h 214"/>
                <a:gd name="T42" fmla="*/ 340 w 443"/>
                <a:gd name="T43" fmla="*/ 27 h 214"/>
                <a:gd name="T44" fmla="*/ 312 w 443"/>
                <a:gd name="T45" fmla="*/ 70 h 214"/>
                <a:gd name="T46" fmla="*/ 328 w 443"/>
                <a:gd name="T47" fmla="*/ 121 h 214"/>
                <a:gd name="T48" fmla="*/ 335 w 443"/>
                <a:gd name="T49" fmla="*/ 134 h 214"/>
                <a:gd name="T50" fmla="*/ 345 w 443"/>
                <a:gd name="T51" fmla="*/ 141 h 214"/>
                <a:gd name="T52" fmla="*/ 324 w 443"/>
                <a:gd name="T53" fmla="*/ 139 h 214"/>
                <a:gd name="T54" fmla="*/ 331 w 443"/>
                <a:gd name="T55" fmla="*/ 172 h 214"/>
                <a:gd name="T56" fmla="*/ 367 w 443"/>
                <a:gd name="T57" fmla="*/ 192 h 214"/>
                <a:gd name="T58" fmla="*/ 375 w 443"/>
                <a:gd name="T59" fmla="*/ 197 h 214"/>
                <a:gd name="T60" fmla="*/ 385 w 443"/>
                <a:gd name="T61" fmla="*/ 197 h 214"/>
                <a:gd name="T62" fmla="*/ 380 w 443"/>
                <a:gd name="T63" fmla="*/ 214 h 214"/>
                <a:gd name="T64" fmla="*/ 425 w 443"/>
                <a:gd name="T65" fmla="*/ 192 h 214"/>
                <a:gd name="T66" fmla="*/ 433 w 443"/>
                <a:gd name="T67" fmla="*/ 165 h 214"/>
                <a:gd name="T68" fmla="*/ 443 w 443"/>
                <a:gd name="T69" fmla="*/ 136 h 214"/>
                <a:gd name="T70" fmla="*/ 380 w 443"/>
                <a:gd name="T71" fmla="*/ 149 h 214"/>
                <a:gd name="T72" fmla="*/ 340 w 443"/>
                <a:gd name="T73" fmla="*/ 0 h 214"/>
                <a:gd name="T74" fmla="*/ 0 w 443"/>
                <a:gd name="T75" fmla="*/ 65 h 214"/>
                <a:gd name="T76" fmla="*/ 0 w 443"/>
                <a:gd name="T77" fmla="*/ 65 h 214"/>
                <a:gd name="T78" fmla="*/ 0 w 443"/>
                <a:gd name="T79" fmla="*/ 65 h 21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43"/>
                <a:gd name="T121" fmla="*/ 0 h 214"/>
                <a:gd name="T122" fmla="*/ 443 w 443"/>
                <a:gd name="T123" fmla="*/ 214 h 21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43" h="214">
                  <a:moveTo>
                    <a:pt x="0" y="65"/>
                  </a:moveTo>
                  <a:lnTo>
                    <a:pt x="10" y="124"/>
                  </a:lnTo>
                  <a:lnTo>
                    <a:pt x="44" y="87"/>
                  </a:lnTo>
                  <a:lnTo>
                    <a:pt x="97" y="71"/>
                  </a:lnTo>
                  <a:lnTo>
                    <a:pt x="107" y="56"/>
                  </a:lnTo>
                  <a:lnTo>
                    <a:pt x="136" y="53"/>
                  </a:lnTo>
                  <a:lnTo>
                    <a:pt x="173" y="83"/>
                  </a:lnTo>
                  <a:lnTo>
                    <a:pt x="199" y="90"/>
                  </a:lnTo>
                  <a:lnTo>
                    <a:pt x="246" y="132"/>
                  </a:lnTo>
                  <a:lnTo>
                    <a:pt x="229" y="173"/>
                  </a:lnTo>
                  <a:lnTo>
                    <a:pt x="236" y="192"/>
                  </a:lnTo>
                  <a:lnTo>
                    <a:pt x="256" y="183"/>
                  </a:lnTo>
                  <a:lnTo>
                    <a:pt x="275" y="183"/>
                  </a:lnTo>
                  <a:lnTo>
                    <a:pt x="285" y="197"/>
                  </a:lnTo>
                  <a:lnTo>
                    <a:pt x="307" y="197"/>
                  </a:lnTo>
                  <a:lnTo>
                    <a:pt x="316" y="192"/>
                  </a:lnTo>
                  <a:lnTo>
                    <a:pt x="302" y="155"/>
                  </a:lnTo>
                  <a:lnTo>
                    <a:pt x="299" y="87"/>
                  </a:lnTo>
                  <a:lnTo>
                    <a:pt x="282" y="76"/>
                  </a:lnTo>
                  <a:lnTo>
                    <a:pt x="316" y="46"/>
                  </a:lnTo>
                  <a:lnTo>
                    <a:pt x="318" y="25"/>
                  </a:lnTo>
                  <a:lnTo>
                    <a:pt x="340" y="27"/>
                  </a:lnTo>
                  <a:lnTo>
                    <a:pt x="312" y="70"/>
                  </a:lnTo>
                  <a:lnTo>
                    <a:pt x="328" y="121"/>
                  </a:lnTo>
                  <a:lnTo>
                    <a:pt x="335" y="134"/>
                  </a:lnTo>
                  <a:lnTo>
                    <a:pt x="345" y="141"/>
                  </a:lnTo>
                  <a:lnTo>
                    <a:pt x="324" y="139"/>
                  </a:lnTo>
                  <a:lnTo>
                    <a:pt x="331" y="172"/>
                  </a:lnTo>
                  <a:lnTo>
                    <a:pt x="367" y="192"/>
                  </a:lnTo>
                  <a:lnTo>
                    <a:pt x="375" y="197"/>
                  </a:lnTo>
                  <a:lnTo>
                    <a:pt x="385" y="197"/>
                  </a:lnTo>
                  <a:lnTo>
                    <a:pt x="380" y="214"/>
                  </a:lnTo>
                  <a:lnTo>
                    <a:pt x="425" y="192"/>
                  </a:lnTo>
                  <a:lnTo>
                    <a:pt x="433" y="165"/>
                  </a:lnTo>
                  <a:lnTo>
                    <a:pt x="443" y="136"/>
                  </a:lnTo>
                  <a:lnTo>
                    <a:pt x="380" y="149"/>
                  </a:lnTo>
                  <a:lnTo>
                    <a:pt x="340" y="0"/>
                  </a:lnTo>
                  <a:lnTo>
                    <a:pt x="0" y="65"/>
                  </a:lnTo>
                  <a:close/>
                </a:path>
              </a:pathLst>
            </a:custGeom>
            <a:grpFill/>
            <a:ln w="12700">
              <a:solidFill>
                <a:schemeClr val="bg1"/>
              </a:solidFill>
              <a:round/>
              <a:headEnd/>
              <a:tailEnd/>
            </a:ln>
          </p:spPr>
          <p:txBody>
            <a:bodyPr/>
            <a:lstStyle/>
            <a:p>
              <a:pPr eaLnBrk="1" hangingPunct="1">
                <a:defRPr/>
              </a:pPr>
              <a:endParaRPr lang="en-US"/>
            </a:p>
          </p:txBody>
        </p:sp>
        <p:sp>
          <p:nvSpPr>
            <p:cNvPr id="44" name="Freeform 104">
              <a:extLst>
                <a:ext uri="{FF2B5EF4-FFF2-40B4-BE49-F238E27FC236}">
                  <a16:creationId xmlns:a16="http://schemas.microsoft.com/office/drawing/2014/main" id="{B046FD66-AE57-1FE0-3D6F-919E694E287F}"/>
                </a:ext>
              </a:extLst>
            </p:cNvPr>
            <p:cNvSpPr>
              <a:spLocks/>
            </p:cNvSpPr>
            <p:nvPr/>
          </p:nvSpPr>
          <p:spPr bwMode="auto">
            <a:xfrm>
              <a:off x="6997700" y="3500438"/>
              <a:ext cx="1016000" cy="558800"/>
            </a:xfrm>
            <a:custGeom>
              <a:avLst/>
              <a:gdLst>
                <a:gd name="T0" fmla="*/ 69 w 754"/>
                <a:gd name="T1" fmla="*/ 370 h 415"/>
                <a:gd name="T2" fmla="*/ 71 w 754"/>
                <a:gd name="T3" fmla="*/ 360 h 415"/>
                <a:gd name="T4" fmla="*/ 119 w 754"/>
                <a:gd name="T5" fmla="*/ 314 h 415"/>
                <a:gd name="T6" fmla="*/ 146 w 754"/>
                <a:gd name="T7" fmla="*/ 282 h 415"/>
                <a:gd name="T8" fmla="*/ 173 w 754"/>
                <a:gd name="T9" fmla="*/ 314 h 415"/>
                <a:gd name="T10" fmla="*/ 256 w 754"/>
                <a:gd name="T11" fmla="*/ 280 h 415"/>
                <a:gd name="T12" fmla="*/ 294 w 754"/>
                <a:gd name="T13" fmla="*/ 275 h 415"/>
                <a:gd name="T14" fmla="*/ 314 w 754"/>
                <a:gd name="T15" fmla="*/ 250 h 415"/>
                <a:gd name="T16" fmla="*/ 346 w 754"/>
                <a:gd name="T17" fmla="*/ 122 h 415"/>
                <a:gd name="T18" fmla="*/ 382 w 754"/>
                <a:gd name="T19" fmla="*/ 138 h 415"/>
                <a:gd name="T20" fmla="*/ 450 w 754"/>
                <a:gd name="T21" fmla="*/ 0 h 415"/>
                <a:gd name="T22" fmla="*/ 503 w 754"/>
                <a:gd name="T23" fmla="*/ 29 h 415"/>
                <a:gd name="T24" fmla="*/ 511 w 754"/>
                <a:gd name="T25" fmla="*/ 5 h 415"/>
                <a:gd name="T26" fmla="*/ 537 w 754"/>
                <a:gd name="T27" fmla="*/ 12 h 415"/>
                <a:gd name="T28" fmla="*/ 584 w 754"/>
                <a:gd name="T29" fmla="*/ 54 h 415"/>
                <a:gd name="T30" fmla="*/ 567 w 754"/>
                <a:gd name="T31" fmla="*/ 95 h 415"/>
                <a:gd name="T32" fmla="*/ 574 w 754"/>
                <a:gd name="T33" fmla="*/ 114 h 415"/>
                <a:gd name="T34" fmla="*/ 594 w 754"/>
                <a:gd name="T35" fmla="*/ 105 h 415"/>
                <a:gd name="T36" fmla="*/ 610 w 754"/>
                <a:gd name="T37" fmla="*/ 124 h 415"/>
                <a:gd name="T38" fmla="*/ 683 w 754"/>
                <a:gd name="T39" fmla="*/ 148 h 415"/>
                <a:gd name="T40" fmla="*/ 615 w 754"/>
                <a:gd name="T41" fmla="*/ 145 h 415"/>
                <a:gd name="T42" fmla="*/ 686 w 754"/>
                <a:gd name="T43" fmla="*/ 207 h 415"/>
                <a:gd name="T44" fmla="*/ 642 w 754"/>
                <a:gd name="T45" fmla="*/ 201 h 415"/>
                <a:gd name="T46" fmla="*/ 732 w 754"/>
                <a:gd name="T47" fmla="*/ 258 h 415"/>
                <a:gd name="T48" fmla="*/ 754 w 754"/>
                <a:gd name="T49" fmla="*/ 297 h 415"/>
                <a:gd name="T50" fmla="*/ 739 w 754"/>
                <a:gd name="T51" fmla="*/ 292 h 415"/>
                <a:gd name="T52" fmla="*/ 735 w 754"/>
                <a:gd name="T53" fmla="*/ 303 h 415"/>
                <a:gd name="T54" fmla="*/ 440 w 754"/>
                <a:gd name="T55" fmla="*/ 359 h 415"/>
                <a:gd name="T56" fmla="*/ 193 w 754"/>
                <a:gd name="T57" fmla="*/ 389 h 415"/>
                <a:gd name="T58" fmla="*/ 0 w 754"/>
                <a:gd name="T59" fmla="*/ 415 h 415"/>
                <a:gd name="T60" fmla="*/ 69 w 754"/>
                <a:gd name="T61" fmla="*/ 370 h 415"/>
                <a:gd name="T62" fmla="*/ 69 w 754"/>
                <a:gd name="T63" fmla="*/ 370 h 4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54"/>
                <a:gd name="T97" fmla="*/ 0 h 415"/>
                <a:gd name="T98" fmla="*/ 754 w 754"/>
                <a:gd name="T99" fmla="*/ 415 h 4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54" h="415">
                  <a:moveTo>
                    <a:pt x="69" y="370"/>
                  </a:moveTo>
                  <a:lnTo>
                    <a:pt x="71" y="360"/>
                  </a:lnTo>
                  <a:lnTo>
                    <a:pt x="119" y="314"/>
                  </a:lnTo>
                  <a:lnTo>
                    <a:pt x="146" y="282"/>
                  </a:lnTo>
                  <a:lnTo>
                    <a:pt x="173" y="314"/>
                  </a:lnTo>
                  <a:lnTo>
                    <a:pt x="256" y="280"/>
                  </a:lnTo>
                  <a:lnTo>
                    <a:pt x="294" y="275"/>
                  </a:lnTo>
                  <a:lnTo>
                    <a:pt x="314" y="250"/>
                  </a:lnTo>
                  <a:lnTo>
                    <a:pt x="346" y="122"/>
                  </a:lnTo>
                  <a:lnTo>
                    <a:pt x="382" y="138"/>
                  </a:lnTo>
                  <a:lnTo>
                    <a:pt x="450" y="0"/>
                  </a:lnTo>
                  <a:lnTo>
                    <a:pt x="503" y="29"/>
                  </a:lnTo>
                  <a:lnTo>
                    <a:pt x="511" y="5"/>
                  </a:lnTo>
                  <a:lnTo>
                    <a:pt x="537" y="12"/>
                  </a:lnTo>
                  <a:lnTo>
                    <a:pt x="584" y="54"/>
                  </a:lnTo>
                  <a:lnTo>
                    <a:pt x="567" y="95"/>
                  </a:lnTo>
                  <a:lnTo>
                    <a:pt x="574" y="114"/>
                  </a:lnTo>
                  <a:lnTo>
                    <a:pt x="594" y="105"/>
                  </a:lnTo>
                  <a:lnTo>
                    <a:pt x="610" y="124"/>
                  </a:lnTo>
                  <a:lnTo>
                    <a:pt x="683" y="148"/>
                  </a:lnTo>
                  <a:lnTo>
                    <a:pt x="615" y="145"/>
                  </a:lnTo>
                  <a:lnTo>
                    <a:pt x="686" y="207"/>
                  </a:lnTo>
                  <a:lnTo>
                    <a:pt x="642" y="201"/>
                  </a:lnTo>
                  <a:lnTo>
                    <a:pt x="732" y="258"/>
                  </a:lnTo>
                  <a:lnTo>
                    <a:pt x="754" y="297"/>
                  </a:lnTo>
                  <a:lnTo>
                    <a:pt x="739" y="292"/>
                  </a:lnTo>
                  <a:lnTo>
                    <a:pt x="735" y="303"/>
                  </a:lnTo>
                  <a:lnTo>
                    <a:pt x="440" y="359"/>
                  </a:lnTo>
                  <a:lnTo>
                    <a:pt x="193" y="389"/>
                  </a:lnTo>
                  <a:lnTo>
                    <a:pt x="0" y="415"/>
                  </a:lnTo>
                  <a:lnTo>
                    <a:pt x="69" y="370"/>
                  </a:lnTo>
                  <a:close/>
                </a:path>
              </a:pathLst>
            </a:custGeom>
            <a:grpFill/>
            <a:ln w="12700">
              <a:solidFill>
                <a:schemeClr val="bg1"/>
              </a:solidFill>
              <a:round/>
              <a:headEnd/>
              <a:tailEnd/>
            </a:ln>
          </p:spPr>
          <p:txBody>
            <a:bodyPr/>
            <a:lstStyle/>
            <a:p>
              <a:pPr eaLnBrk="1" hangingPunct="1">
                <a:defRPr/>
              </a:pPr>
              <a:endParaRPr lang="en-US"/>
            </a:p>
          </p:txBody>
        </p:sp>
        <p:sp>
          <p:nvSpPr>
            <p:cNvPr id="45" name="Freeform 106">
              <a:extLst>
                <a:ext uri="{FF2B5EF4-FFF2-40B4-BE49-F238E27FC236}">
                  <a16:creationId xmlns:a16="http://schemas.microsoft.com/office/drawing/2014/main" id="{BF401668-813B-09BE-6437-DCE1DBE6D721}"/>
                </a:ext>
              </a:extLst>
            </p:cNvPr>
            <p:cNvSpPr>
              <a:spLocks/>
            </p:cNvSpPr>
            <p:nvPr/>
          </p:nvSpPr>
          <p:spPr bwMode="auto">
            <a:xfrm>
              <a:off x="6940550" y="3908425"/>
              <a:ext cx="1120775" cy="488950"/>
            </a:xfrm>
            <a:custGeom>
              <a:avLst/>
              <a:gdLst>
                <a:gd name="T0" fmla="*/ 0 w 833"/>
                <a:gd name="T1" fmla="*/ 312 h 363"/>
                <a:gd name="T2" fmla="*/ 121 w 833"/>
                <a:gd name="T3" fmla="*/ 297 h 363"/>
                <a:gd name="T4" fmla="*/ 191 w 833"/>
                <a:gd name="T5" fmla="*/ 263 h 363"/>
                <a:gd name="T6" fmla="*/ 323 w 833"/>
                <a:gd name="T7" fmla="*/ 249 h 363"/>
                <a:gd name="T8" fmla="*/ 377 w 833"/>
                <a:gd name="T9" fmla="*/ 283 h 363"/>
                <a:gd name="T10" fmla="*/ 464 w 833"/>
                <a:gd name="T11" fmla="*/ 271 h 363"/>
                <a:gd name="T12" fmla="*/ 595 w 833"/>
                <a:gd name="T13" fmla="*/ 363 h 363"/>
                <a:gd name="T14" fmla="*/ 646 w 833"/>
                <a:gd name="T15" fmla="*/ 351 h 363"/>
                <a:gd name="T16" fmla="*/ 719 w 833"/>
                <a:gd name="T17" fmla="*/ 246 h 363"/>
                <a:gd name="T18" fmla="*/ 778 w 833"/>
                <a:gd name="T19" fmla="*/ 224 h 363"/>
                <a:gd name="T20" fmla="*/ 797 w 833"/>
                <a:gd name="T21" fmla="*/ 193 h 363"/>
                <a:gd name="T22" fmla="*/ 733 w 833"/>
                <a:gd name="T23" fmla="*/ 205 h 363"/>
                <a:gd name="T24" fmla="*/ 716 w 833"/>
                <a:gd name="T25" fmla="*/ 183 h 363"/>
                <a:gd name="T26" fmla="*/ 755 w 833"/>
                <a:gd name="T27" fmla="*/ 173 h 363"/>
                <a:gd name="T28" fmla="*/ 755 w 833"/>
                <a:gd name="T29" fmla="*/ 159 h 363"/>
                <a:gd name="T30" fmla="*/ 710 w 833"/>
                <a:gd name="T31" fmla="*/ 144 h 363"/>
                <a:gd name="T32" fmla="*/ 766 w 833"/>
                <a:gd name="T33" fmla="*/ 124 h 363"/>
                <a:gd name="T34" fmla="*/ 763 w 833"/>
                <a:gd name="T35" fmla="*/ 146 h 363"/>
                <a:gd name="T36" fmla="*/ 799 w 833"/>
                <a:gd name="T37" fmla="*/ 146 h 363"/>
                <a:gd name="T38" fmla="*/ 819 w 833"/>
                <a:gd name="T39" fmla="*/ 108 h 363"/>
                <a:gd name="T40" fmla="*/ 833 w 833"/>
                <a:gd name="T41" fmla="*/ 107 h 363"/>
                <a:gd name="T42" fmla="*/ 824 w 833"/>
                <a:gd name="T43" fmla="*/ 73 h 363"/>
                <a:gd name="T44" fmla="*/ 799 w 833"/>
                <a:gd name="T45" fmla="*/ 107 h 363"/>
                <a:gd name="T46" fmla="*/ 773 w 833"/>
                <a:gd name="T47" fmla="*/ 32 h 363"/>
                <a:gd name="T48" fmla="*/ 790 w 833"/>
                <a:gd name="T49" fmla="*/ 28 h 363"/>
                <a:gd name="T50" fmla="*/ 814 w 833"/>
                <a:gd name="T51" fmla="*/ 49 h 363"/>
                <a:gd name="T52" fmla="*/ 797 w 833"/>
                <a:gd name="T53" fmla="*/ 15 h 363"/>
                <a:gd name="T54" fmla="*/ 778 w 833"/>
                <a:gd name="T55" fmla="*/ 0 h 363"/>
                <a:gd name="T56" fmla="*/ 483 w 833"/>
                <a:gd name="T57" fmla="*/ 56 h 363"/>
                <a:gd name="T58" fmla="*/ 236 w 833"/>
                <a:gd name="T59" fmla="*/ 86 h 363"/>
                <a:gd name="T60" fmla="*/ 203 w 833"/>
                <a:gd name="T61" fmla="*/ 152 h 363"/>
                <a:gd name="T62" fmla="*/ 150 w 833"/>
                <a:gd name="T63" fmla="*/ 164 h 363"/>
                <a:gd name="T64" fmla="*/ 124 w 833"/>
                <a:gd name="T65" fmla="*/ 198 h 363"/>
                <a:gd name="T66" fmla="*/ 29 w 833"/>
                <a:gd name="T67" fmla="*/ 253 h 363"/>
                <a:gd name="T68" fmla="*/ 24 w 833"/>
                <a:gd name="T69" fmla="*/ 273 h 363"/>
                <a:gd name="T70" fmla="*/ 0 w 833"/>
                <a:gd name="T71" fmla="*/ 285 h 363"/>
                <a:gd name="T72" fmla="*/ 0 w 833"/>
                <a:gd name="T73" fmla="*/ 312 h 363"/>
                <a:gd name="T74" fmla="*/ 0 w 833"/>
                <a:gd name="T75" fmla="*/ 312 h 36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33"/>
                <a:gd name="T115" fmla="*/ 0 h 363"/>
                <a:gd name="T116" fmla="*/ 833 w 833"/>
                <a:gd name="T117" fmla="*/ 363 h 36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33" h="363">
                  <a:moveTo>
                    <a:pt x="0" y="312"/>
                  </a:moveTo>
                  <a:lnTo>
                    <a:pt x="121" y="297"/>
                  </a:lnTo>
                  <a:lnTo>
                    <a:pt x="191" y="263"/>
                  </a:lnTo>
                  <a:lnTo>
                    <a:pt x="323" y="249"/>
                  </a:lnTo>
                  <a:lnTo>
                    <a:pt x="377" y="283"/>
                  </a:lnTo>
                  <a:lnTo>
                    <a:pt x="464" y="271"/>
                  </a:lnTo>
                  <a:lnTo>
                    <a:pt x="595" y="363"/>
                  </a:lnTo>
                  <a:lnTo>
                    <a:pt x="646" y="351"/>
                  </a:lnTo>
                  <a:lnTo>
                    <a:pt x="719" y="246"/>
                  </a:lnTo>
                  <a:lnTo>
                    <a:pt x="778" y="224"/>
                  </a:lnTo>
                  <a:lnTo>
                    <a:pt x="797" y="193"/>
                  </a:lnTo>
                  <a:lnTo>
                    <a:pt x="733" y="205"/>
                  </a:lnTo>
                  <a:lnTo>
                    <a:pt x="716" y="183"/>
                  </a:lnTo>
                  <a:lnTo>
                    <a:pt x="755" y="173"/>
                  </a:lnTo>
                  <a:lnTo>
                    <a:pt x="755" y="159"/>
                  </a:lnTo>
                  <a:lnTo>
                    <a:pt x="710" y="144"/>
                  </a:lnTo>
                  <a:lnTo>
                    <a:pt x="766" y="124"/>
                  </a:lnTo>
                  <a:lnTo>
                    <a:pt x="763" y="146"/>
                  </a:lnTo>
                  <a:lnTo>
                    <a:pt x="799" y="146"/>
                  </a:lnTo>
                  <a:lnTo>
                    <a:pt x="819" y="108"/>
                  </a:lnTo>
                  <a:lnTo>
                    <a:pt x="833" y="107"/>
                  </a:lnTo>
                  <a:lnTo>
                    <a:pt x="824" y="73"/>
                  </a:lnTo>
                  <a:lnTo>
                    <a:pt x="799" y="107"/>
                  </a:lnTo>
                  <a:lnTo>
                    <a:pt x="773" y="32"/>
                  </a:lnTo>
                  <a:lnTo>
                    <a:pt x="790" y="28"/>
                  </a:lnTo>
                  <a:lnTo>
                    <a:pt x="814" y="49"/>
                  </a:lnTo>
                  <a:lnTo>
                    <a:pt x="797" y="15"/>
                  </a:lnTo>
                  <a:lnTo>
                    <a:pt x="778" y="0"/>
                  </a:lnTo>
                  <a:lnTo>
                    <a:pt x="483" y="56"/>
                  </a:lnTo>
                  <a:lnTo>
                    <a:pt x="236" y="86"/>
                  </a:lnTo>
                  <a:lnTo>
                    <a:pt x="203" y="152"/>
                  </a:lnTo>
                  <a:lnTo>
                    <a:pt x="150" y="164"/>
                  </a:lnTo>
                  <a:lnTo>
                    <a:pt x="124" y="198"/>
                  </a:lnTo>
                  <a:lnTo>
                    <a:pt x="29" y="253"/>
                  </a:lnTo>
                  <a:lnTo>
                    <a:pt x="24" y="273"/>
                  </a:lnTo>
                  <a:lnTo>
                    <a:pt x="0" y="285"/>
                  </a:lnTo>
                  <a:lnTo>
                    <a:pt x="0" y="312"/>
                  </a:lnTo>
                  <a:close/>
                </a:path>
              </a:pathLst>
            </a:custGeom>
            <a:grpFill/>
            <a:ln w="12700">
              <a:solidFill>
                <a:schemeClr val="bg1"/>
              </a:solidFill>
              <a:round/>
              <a:headEnd/>
              <a:tailEnd/>
            </a:ln>
          </p:spPr>
          <p:txBody>
            <a:bodyPr/>
            <a:lstStyle/>
            <a:p>
              <a:pPr eaLnBrk="1" hangingPunct="1">
                <a:defRPr/>
              </a:pPr>
              <a:endParaRPr lang="en-US"/>
            </a:p>
          </p:txBody>
        </p:sp>
        <p:sp>
          <p:nvSpPr>
            <p:cNvPr id="46" name="Freeform 107">
              <a:extLst>
                <a:ext uri="{FF2B5EF4-FFF2-40B4-BE49-F238E27FC236}">
                  <a16:creationId xmlns:a16="http://schemas.microsoft.com/office/drawing/2014/main" id="{5381AA0A-B622-4C53-094F-625C7D722F70}"/>
                </a:ext>
              </a:extLst>
            </p:cNvPr>
            <p:cNvSpPr>
              <a:spLocks/>
            </p:cNvSpPr>
            <p:nvPr/>
          </p:nvSpPr>
          <p:spPr bwMode="auto">
            <a:xfrm>
              <a:off x="7073900" y="4243388"/>
              <a:ext cx="666750" cy="496887"/>
            </a:xfrm>
            <a:custGeom>
              <a:avLst/>
              <a:gdLst>
                <a:gd name="T0" fmla="*/ 22 w 496"/>
                <a:gd name="T1" fmla="*/ 48 h 369"/>
                <a:gd name="T2" fmla="*/ 92 w 496"/>
                <a:gd name="T3" fmla="*/ 14 h 369"/>
                <a:gd name="T4" fmla="*/ 224 w 496"/>
                <a:gd name="T5" fmla="*/ 0 h 369"/>
                <a:gd name="T6" fmla="*/ 278 w 496"/>
                <a:gd name="T7" fmla="*/ 34 h 369"/>
                <a:gd name="T8" fmla="*/ 365 w 496"/>
                <a:gd name="T9" fmla="*/ 22 h 369"/>
                <a:gd name="T10" fmla="*/ 496 w 496"/>
                <a:gd name="T11" fmla="*/ 114 h 369"/>
                <a:gd name="T12" fmla="*/ 438 w 496"/>
                <a:gd name="T13" fmla="*/ 184 h 369"/>
                <a:gd name="T14" fmla="*/ 442 w 496"/>
                <a:gd name="T15" fmla="*/ 214 h 369"/>
                <a:gd name="T16" fmla="*/ 343 w 496"/>
                <a:gd name="T17" fmla="*/ 304 h 369"/>
                <a:gd name="T18" fmla="*/ 326 w 496"/>
                <a:gd name="T19" fmla="*/ 308 h 369"/>
                <a:gd name="T20" fmla="*/ 319 w 496"/>
                <a:gd name="T21" fmla="*/ 335 h 369"/>
                <a:gd name="T22" fmla="*/ 297 w 496"/>
                <a:gd name="T23" fmla="*/ 320 h 369"/>
                <a:gd name="T24" fmla="*/ 316 w 496"/>
                <a:gd name="T25" fmla="*/ 345 h 369"/>
                <a:gd name="T26" fmla="*/ 297 w 496"/>
                <a:gd name="T27" fmla="*/ 369 h 369"/>
                <a:gd name="T28" fmla="*/ 280 w 496"/>
                <a:gd name="T29" fmla="*/ 366 h 369"/>
                <a:gd name="T30" fmla="*/ 212 w 496"/>
                <a:gd name="T31" fmla="*/ 260 h 369"/>
                <a:gd name="T32" fmla="*/ 64 w 496"/>
                <a:gd name="T33" fmla="*/ 128 h 369"/>
                <a:gd name="T34" fmla="*/ 0 w 496"/>
                <a:gd name="T35" fmla="*/ 87 h 369"/>
                <a:gd name="T36" fmla="*/ 22 w 496"/>
                <a:gd name="T37" fmla="*/ 48 h 369"/>
                <a:gd name="T38" fmla="*/ 22 w 496"/>
                <a:gd name="T39" fmla="*/ 48 h 36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96"/>
                <a:gd name="T61" fmla="*/ 0 h 369"/>
                <a:gd name="T62" fmla="*/ 496 w 496"/>
                <a:gd name="T63" fmla="*/ 369 h 36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96" h="369">
                  <a:moveTo>
                    <a:pt x="22" y="48"/>
                  </a:moveTo>
                  <a:lnTo>
                    <a:pt x="92" y="14"/>
                  </a:lnTo>
                  <a:lnTo>
                    <a:pt x="224" y="0"/>
                  </a:lnTo>
                  <a:lnTo>
                    <a:pt x="278" y="34"/>
                  </a:lnTo>
                  <a:lnTo>
                    <a:pt x="365" y="22"/>
                  </a:lnTo>
                  <a:lnTo>
                    <a:pt x="496" y="114"/>
                  </a:lnTo>
                  <a:lnTo>
                    <a:pt x="438" y="184"/>
                  </a:lnTo>
                  <a:lnTo>
                    <a:pt x="442" y="214"/>
                  </a:lnTo>
                  <a:lnTo>
                    <a:pt x="343" y="304"/>
                  </a:lnTo>
                  <a:lnTo>
                    <a:pt x="326" y="308"/>
                  </a:lnTo>
                  <a:lnTo>
                    <a:pt x="319" y="335"/>
                  </a:lnTo>
                  <a:lnTo>
                    <a:pt x="297" y="320"/>
                  </a:lnTo>
                  <a:lnTo>
                    <a:pt x="316" y="345"/>
                  </a:lnTo>
                  <a:lnTo>
                    <a:pt x="297" y="369"/>
                  </a:lnTo>
                  <a:lnTo>
                    <a:pt x="280" y="366"/>
                  </a:lnTo>
                  <a:lnTo>
                    <a:pt x="212" y="260"/>
                  </a:lnTo>
                  <a:lnTo>
                    <a:pt x="64" y="128"/>
                  </a:lnTo>
                  <a:lnTo>
                    <a:pt x="0" y="87"/>
                  </a:lnTo>
                  <a:lnTo>
                    <a:pt x="22" y="48"/>
                  </a:lnTo>
                  <a:close/>
                </a:path>
              </a:pathLst>
            </a:custGeom>
            <a:grpFill/>
            <a:ln w="12700">
              <a:solidFill>
                <a:schemeClr val="bg1"/>
              </a:solidFill>
              <a:round/>
              <a:headEnd/>
              <a:tailEnd/>
            </a:ln>
          </p:spPr>
          <p:txBody>
            <a:bodyPr/>
            <a:lstStyle/>
            <a:p>
              <a:pPr eaLnBrk="1" hangingPunct="1">
                <a:defRPr/>
              </a:pPr>
              <a:endParaRPr lang="en-US"/>
            </a:p>
          </p:txBody>
        </p:sp>
        <p:sp>
          <p:nvSpPr>
            <p:cNvPr id="47" name="Freeform 108">
              <a:extLst>
                <a:ext uri="{FF2B5EF4-FFF2-40B4-BE49-F238E27FC236}">
                  <a16:creationId xmlns:a16="http://schemas.microsoft.com/office/drawing/2014/main" id="{76CCEC29-1937-250D-D865-2A943CBE1BB0}"/>
                </a:ext>
              </a:extLst>
            </p:cNvPr>
            <p:cNvSpPr>
              <a:spLocks/>
            </p:cNvSpPr>
            <p:nvPr/>
          </p:nvSpPr>
          <p:spPr bwMode="auto">
            <a:xfrm>
              <a:off x="7910513" y="3375025"/>
              <a:ext cx="139700" cy="220663"/>
            </a:xfrm>
            <a:custGeom>
              <a:avLst/>
              <a:gdLst>
                <a:gd name="T0" fmla="*/ 0 w 103"/>
                <a:gd name="T1" fmla="*/ 15 h 164"/>
                <a:gd name="T2" fmla="*/ 15 w 103"/>
                <a:gd name="T3" fmla="*/ 0 h 164"/>
                <a:gd name="T4" fmla="*/ 34 w 103"/>
                <a:gd name="T5" fmla="*/ 0 h 164"/>
                <a:gd name="T6" fmla="*/ 27 w 103"/>
                <a:gd name="T7" fmla="*/ 17 h 164"/>
                <a:gd name="T8" fmla="*/ 22 w 103"/>
                <a:gd name="T9" fmla="*/ 22 h 164"/>
                <a:gd name="T10" fmla="*/ 27 w 103"/>
                <a:gd name="T11" fmla="*/ 40 h 164"/>
                <a:gd name="T12" fmla="*/ 51 w 103"/>
                <a:gd name="T13" fmla="*/ 66 h 164"/>
                <a:gd name="T14" fmla="*/ 56 w 103"/>
                <a:gd name="T15" fmla="*/ 86 h 164"/>
                <a:gd name="T16" fmla="*/ 76 w 103"/>
                <a:gd name="T17" fmla="*/ 108 h 164"/>
                <a:gd name="T18" fmla="*/ 91 w 103"/>
                <a:gd name="T19" fmla="*/ 114 h 164"/>
                <a:gd name="T20" fmla="*/ 98 w 103"/>
                <a:gd name="T21" fmla="*/ 129 h 164"/>
                <a:gd name="T22" fmla="*/ 85 w 103"/>
                <a:gd name="T23" fmla="*/ 141 h 164"/>
                <a:gd name="T24" fmla="*/ 100 w 103"/>
                <a:gd name="T25" fmla="*/ 139 h 164"/>
                <a:gd name="T26" fmla="*/ 103 w 103"/>
                <a:gd name="T27" fmla="*/ 151 h 164"/>
                <a:gd name="T28" fmla="*/ 40 w 103"/>
                <a:gd name="T29" fmla="*/ 164 h 164"/>
                <a:gd name="T30" fmla="*/ 0 w 103"/>
                <a:gd name="T31" fmla="*/ 15 h 164"/>
                <a:gd name="T32" fmla="*/ 0 w 103"/>
                <a:gd name="T33" fmla="*/ 15 h 1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3"/>
                <a:gd name="T52" fmla="*/ 0 h 164"/>
                <a:gd name="T53" fmla="*/ 103 w 103"/>
                <a:gd name="T54" fmla="*/ 164 h 16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3" h="164">
                  <a:moveTo>
                    <a:pt x="0" y="15"/>
                  </a:moveTo>
                  <a:lnTo>
                    <a:pt x="15" y="0"/>
                  </a:lnTo>
                  <a:lnTo>
                    <a:pt x="34" y="0"/>
                  </a:lnTo>
                  <a:lnTo>
                    <a:pt x="27" y="17"/>
                  </a:lnTo>
                  <a:lnTo>
                    <a:pt x="22" y="22"/>
                  </a:lnTo>
                  <a:lnTo>
                    <a:pt x="27" y="40"/>
                  </a:lnTo>
                  <a:lnTo>
                    <a:pt x="51" y="66"/>
                  </a:lnTo>
                  <a:lnTo>
                    <a:pt x="56" y="86"/>
                  </a:lnTo>
                  <a:lnTo>
                    <a:pt x="76" y="108"/>
                  </a:lnTo>
                  <a:lnTo>
                    <a:pt x="91" y="114"/>
                  </a:lnTo>
                  <a:lnTo>
                    <a:pt x="98" y="129"/>
                  </a:lnTo>
                  <a:lnTo>
                    <a:pt x="85" y="141"/>
                  </a:lnTo>
                  <a:lnTo>
                    <a:pt x="100" y="139"/>
                  </a:lnTo>
                  <a:lnTo>
                    <a:pt x="103" y="151"/>
                  </a:lnTo>
                  <a:lnTo>
                    <a:pt x="40" y="164"/>
                  </a:lnTo>
                  <a:lnTo>
                    <a:pt x="0" y="15"/>
                  </a:lnTo>
                  <a:close/>
                </a:path>
              </a:pathLst>
            </a:custGeom>
            <a:grpFill/>
            <a:ln w="12700">
              <a:solidFill>
                <a:schemeClr val="bg1"/>
              </a:solidFill>
              <a:round/>
              <a:headEnd/>
              <a:tailEnd/>
            </a:ln>
          </p:spPr>
          <p:txBody>
            <a:bodyPr/>
            <a:lstStyle/>
            <a:p>
              <a:pPr eaLnBrk="1" hangingPunct="1">
                <a:defRPr/>
              </a:pPr>
              <a:endParaRPr lang="en-US"/>
            </a:p>
          </p:txBody>
        </p:sp>
        <p:sp>
          <p:nvSpPr>
            <p:cNvPr id="48" name="Freeform 109">
              <a:extLst>
                <a:ext uri="{FF2B5EF4-FFF2-40B4-BE49-F238E27FC236}">
                  <a16:creationId xmlns:a16="http://schemas.microsoft.com/office/drawing/2014/main" id="{BE71F6F4-8F23-FED2-7DD4-FB4E577537E2}"/>
                </a:ext>
              </a:extLst>
            </p:cNvPr>
            <p:cNvSpPr>
              <a:spLocks/>
            </p:cNvSpPr>
            <p:nvPr/>
          </p:nvSpPr>
          <p:spPr bwMode="auto">
            <a:xfrm>
              <a:off x="7265988" y="3025775"/>
              <a:ext cx="763587" cy="477838"/>
            </a:xfrm>
            <a:custGeom>
              <a:avLst/>
              <a:gdLst>
                <a:gd name="T0" fmla="*/ 44 w 567"/>
                <a:gd name="T1" fmla="*/ 355 h 355"/>
                <a:gd name="T2" fmla="*/ 139 w 567"/>
                <a:gd name="T3" fmla="*/ 340 h 355"/>
                <a:gd name="T4" fmla="*/ 479 w 567"/>
                <a:gd name="T5" fmla="*/ 275 h 355"/>
                <a:gd name="T6" fmla="*/ 494 w 567"/>
                <a:gd name="T7" fmla="*/ 260 h 355"/>
                <a:gd name="T8" fmla="*/ 513 w 567"/>
                <a:gd name="T9" fmla="*/ 260 h 355"/>
                <a:gd name="T10" fmla="*/ 535 w 567"/>
                <a:gd name="T11" fmla="*/ 244 h 355"/>
                <a:gd name="T12" fmla="*/ 567 w 567"/>
                <a:gd name="T13" fmla="*/ 204 h 355"/>
                <a:gd name="T14" fmla="*/ 511 w 567"/>
                <a:gd name="T15" fmla="*/ 159 h 355"/>
                <a:gd name="T16" fmla="*/ 509 w 567"/>
                <a:gd name="T17" fmla="*/ 119 h 355"/>
                <a:gd name="T18" fmla="*/ 535 w 567"/>
                <a:gd name="T19" fmla="*/ 61 h 355"/>
                <a:gd name="T20" fmla="*/ 497 w 567"/>
                <a:gd name="T21" fmla="*/ 42 h 355"/>
                <a:gd name="T22" fmla="*/ 457 w 567"/>
                <a:gd name="T23" fmla="*/ 0 h 355"/>
                <a:gd name="T24" fmla="*/ 79 w 567"/>
                <a:gd name="T25" fmla="*/ 69 h 355"/>
                <a:gd name="T26" fmla="*/ 61 w 567"/>
                <a:gd name="T27" fmla="*/ 42 h 355"/>
                <a:gd name="T28" fmla="*/ 0 w 567"/>
                <a:gd name="T29" fmla="*/ 86 h 355"/>
                <a:gd name="T30" fmla="*/ 44 w 567"/>
                <a:gd name="T31" fmla="*/ 355 h 355"/>
                <a:gd name="T32" fmla="*/ 44 w 567"/>
                <a:gd name="T33" fmla="*/ 355 h 3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67"/>
                <a:gd name="T52" fmla="*/ 0 h 355"/>
                <a:gd name="T53" fmla="*/ 567 w 567"/>
                <a:gd name="T54" fmla="*/ 355 h 3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67" h="355">
                  <a:moveTo>
                    <a:pt x="44" y="355"/>
                  </a:moveTo>
                  <a:lnTo>
                    <a:pt x="139" y="340"/>
                  </a:lnTo>
                  <a:lnTo>
                    <a:pt x="479" y="275"/>
                  </a:lnTo>
                  <a:lnTo>
                    <a:pt x="494" y="260"/>
                  </a:lnTo>
                  <a:lnTo>
                    <a:pt x="513" y="260"/>
                  </a:lnTo>
                  <a:lnTo>
                    <a:pt x="535" y="244"/>
                  </a:lnTo>
                  <a:lnTo>
                    <a:pt x="567" y="204"/>
                  </a:lnTo>
                  <a:lnTo>
                    <a:pt x="511" y="159"/>
                  </a:lnTo>
                  <a:lnTo>
                    <a:pt x="509" y="119"/>
                  </a:lnTo>
                  <a:lnTo>
                    <a:pt x="535" y="61"/>
                  </a:lnTo>
                  <a:lnTo>
                    <a:pt x="497" y="42"/>
                  </a:lnTo>
                  <a:lnTo>
                    <a:pt x="457" y="0"/>
                  </a:lnTo>
                  <a:lnTo>
                    <a:pt x="79" y="69"/>
                  </a:lnTo>
                  <a:lnTo>
                    <a:pt x="61" y="42"/>
                  </a:lnTo>
                  <a:lnTo>
                    <a:pt x="0" y="86"/>
                  </a:lnTo>
                  <a:lnTo>
                    <a:pt x="44" y="355"/>
                  </a:lnTo>
                  <a:close/>
                </a:path>
              </a:pathLst>
            </a:custGeom>
            <a:grpFill/>
            <a:ln w="12700">
              <a:solidFill>
                <a:schemeClr val="bg1"/>
              </a:solidFill>
              <a:round/>
              <a:headEnd/>
              <a:tailEnd/>
            </a:ln>
          </p:spPr>
          <p:txBody>
            <a:bodyPr/>
            <a:lstStyle/>
            <a:p>
              <a:pPr eaLnBrk="1" hangingPunct="1">
                <a:defRPr/>
              </a:pPr>
              <a:endParaRPr lang="en-US"/>
            </a:p>
          </p:txBody>
        </p:sp>
        <p:sp>
          <p:nvSpPr>
            <p:cNvPr id="49" name="Freeform 110">
              <a:extLst>
                <a:ext uri="{FF2B5EF4-FFF2-40B4-BE49-F238E27FC236}">
                  <a16:creationId xmlns:a16="http://schemas.microsoft.com/office/drawing/2014/main" id="{1CBB7627-24F5-F925-C9E3-970349E619CE}"/>
                </a:ext>
              </a:extLst>
            </p:cNvPr>
            <p:cNvSpPr>
              <a:spLocks/>
            </p:cNvSpPr>
            <p:nvPr/>
          </p:nvSpPr>
          <p:spPr bwMode="auto">
            <a:xfrm>
              <a:off x="7947025" y="3106738"/>
              <a:ext cx="165100" cy="390525"/>
            </a:xfrm>
            <a:custGeom>
              <a:avLst/>
              <a:gdLst>
                <a:gd name="T0" fmla="*/ 7 w 122"/>
                <a:gd name="T1" fmla="*/ 199 h 290"/>
                <a:gd name="T2" fmla="*/ 29 w 122"/>
                <a:gd name="T3" fmla="*/ 183 h 290"/>
                <a:gd name="T4" fmla="*/ 61 w 122"/>
                <a:gd name="T5" fmla="*/ 143 h 290"/>
                <a:gd name="T6" fmla="*/ 5 w 122"/>
                <a:gd name="T7" fmla="*/ 98 h 290"/>
                <a:gd name="T8" fmla="*/ 3 w 122"/>
                <a:gd name="T9" fmla="*/ 58 h 290"/>
                <a:gd name="T10" fmla="*/ 29 w 122"/>
                <a:gd name="T11" fmla="*/ 0 h 290"/>
                <a:gd name="T12" fmla="*/ 112 w 122"/>
                <a:gd name="T13" fmla="*/ 29 h 290"/>
                <a:gd name="T14" fmla="*/ 114 w 122"/>
                <a:gd name="T15" fmla="*/ 39 h 290"/>
                <a:gd name="T16" fmla="*/ 103 w 122"/>
                <a:gd name="T17" fmla="*/ 71 h 290"/>
                <a:gd name="T18" fmla="*/ 95 w 122"/>
                <a:gd name="T19" fmla="*/ 78 h 290"/>
                <a:gd name="T20" fmla="*/ 93 w 122"/>
                <a:gd name="T21" fmla="*/ 95 h 290"/>
                <a:gd name="T22" fmla="*/ 102 w 122"/>
                <a:gd name="T23" fmla="*/ 100 h 290"/>
                <a:gd name="T24" fmla="*/ 122 w 122"/>
                <a:gd name="T25" fmla="*/ 95 h 290"/>
                <a:gd name="T26" fmla="*/ 122 w 122"/>
                <a:gd name="T27" fmla="*/ 144 h 290"/>
                <a:gd name="T28" fmla="*/ 122 w 122"/>
                <a:gd name="T29" fmla="*/ 175 h 290"/>
                <a:gd name="T30" fmla="*/ 122 w 122"/>
                <a:gd name="T31" fmla="*/ 192 h 290"/>
                <a:gd name="T32" fmla="*/ 115 w 122"/>
                <a:gd name="T33" fmla="*/ 207 h 290"/>
                <a:gd name="T34" fmla="*/ 107 w 122"/>
                <a:gd name="T35" fmla="*/ 209 h 290"/>
                <a:gd name="T36" fmla="*/ 110 w 122"/>
                <a:gd name="T37" fmla="*/ 222 h 290"/>
                <a:gd name="T38" fmla="*/ 80 w 122"/>
                <a:gd name="T39" fmla="*/ 290 h 290"/>
                <a:gd name="T40" fmla="*/ 73 w 122"/>
                <a:gd name="T41" fmla="*/ 290 h 290"/>
                <a:gd name="T42" fmla="*/ 69 w 122"/>
                <a:gd name="T43" fmla="*/ 265 h 290"/>
                <a:gd name="T44" fmla="*/ 49 w 122"/>
                <a:gd name="T45" fmla="*/ 265 h 290"/>
                <a:gd name="T46" fmla="*/ 7 w 122"/>
                <a:gd name="T47" fmla="*/ 238 h 290"/>
                <a:gd name="T48" fmla="*/ 0 w 122"/>
                <a:gd name="T49" fmla="*/ 216 h 290"/>
                <a:gd name="T50" fmla="*/ 7 w 122"/>
                <a:gd name="T51" fmla="*/ 199 h 290"/>
                <a:gd name="T52" fmla="*/ 7 w 122"/>
                <a:gd name="T53" fmla="*/ 199 h 29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2"/>
                <a:gd name="T82" fmla="*/ 0 h 290"/>
                <a:gd name="T83" fmla="*/ 122 w 122"/>
                <a:gd name="T84" fmla="*/ 290 h 29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2" h="290">
                  <a:moveTo>
                    <a:pt x="7" y="199"/>
                  </a:moveTo>
                  <a:lnTo>
                    <a:pt x="29" y="183"/>
                  </a:lnTo>
                  <a:lnTo>
                    <a:pt x="61" y="143"/>
                  </a:lnTo>
                  <a:lnTo>
                    <a:pt x="5" y="98"/>
                  </a:lnTo>
                  <a:lnTo>
                    <a:pt x="3" y="58"/>
                  </a:lnTo>
                  <a:lnTo>
                    <a:pt x="29" y="0"/>
                  </a:lnTo>
                  <a:lnTo>
                    <a:pt x="112" y="29"/>
                  </a:lnTo>
                  <a:lnTo>
                    <a:pt x="114" y="39"/>
                  </a:lnTo>
                  <a:lnTo>
                    <a:pt x="103" y="71"/>
                  </a:lnTo>
                  <a:lnTo>
                    <a:pt x="95" y="78"/>
                  </a:lnTo>
                  <a:lnTo>
                    <a:pt x="93" y="95"/>
                  </a:lnTo>
                  <a:lnTo>
                    <a:pt x="102" y="100"/>
                  </a:lnTo>
                  <a:lnTo>
                    <a:pt x="122" y="95"/>
                  </a:lnTo>
                  <a:lnTo>
                    <a:pt x="122" y="144"/>
                  </a:lnTo>
                  <a:lnTo>
                    <a:pt x="122" y="175"/>
                  </a:lnTo>
                  <a:lnTo>
                    <a:pt x="122" y="192"/>
                  </a:lnTo>
                  <a:lnTo>
                    <a:pt x="115" y="207"/>
                  </a:lnTo>
                  <a:lnTo>
                    <a:pt x="107" y="209"/>
                  </a:lnTo>
                  <a:lnTo>
                    <a:pt x="110" y="222"/>
                  </a:lnTo>
                  <a:lnTo>
                    <a:pt x="80" y="290"/>
                  </a:lnTo>
                  <a:lnTo>
                    <a:pt x="73" y="290"/>
                  </a:lnTo>
                  <a:lnTo>
                    <a:pt x="69" y="265"/>
                  </a:lnTo>
                  <a:lnTo>
                    <a:pt x="49" y="265"/>
                  </a:lnTo>
                  <a:lnTo>
                    <a:pt x="7" y="238"/>
                  </a:lnTo>
                  <a:lnTo>
                    <a:pt x="0" y="216"/>
                  </a:lnTo>
                  <a:lnTo>
                    <a:pt x="7" y="199"/>
                  </a:lnTo>
                  <a:close/>
                </a:path>
              </a:pathLst>
            </a:custGeom>
            <a:grpFill/>
            <a:ln w="12700">
              <a:solidFill>
                <a:schemeClr val="bg1"/>
              </a:solidFill>
              <a:round/>
              <a:headEnd/>
              <a:tailEnd/>
            </a:ln>
          </p:spPr>
          <p:txBody>
            <a:bodyPr/>
            <a:lstStyle/>
            <a:p>
              <a:pPr eaLnBrk="1" hangingPunct="1">
                <a:defRPr/>
              </a:pPr>
              <a:endParaRPr lang="en-US"/>
            </a:p>
          </p:txBody>
        </p:sp>
        <p:sp>
          <p:nvSpPr>
            <p:cNvPr id="50" name="Freeform 111">
              <a:extLst>
                <a:ext uri="{FF2B5EF4-FFF2-40B4-BE49-F238E27FC236}">
                  <a16:creationId xmlns:a16="http://schemas.microsoft.com/office/drawing/2014/main" id="{B23790D2-8FFC-75E3-AC15-EC4F3CC0D5F6}"/>
                </a:ext>
              </a:extLst>
            </p:cNvPr>
            <p:cNvSpPr>
              <a:spLocks/>
            </p:cNvSpPr>
            <p:nvPr/>
          </p:nvSpPr>
          <p:spPr bwMode="auto">
            <a:xfrm>
              <a:off x="7348538" y="2495550"/>
              <a:ext cx="779462" cy="681038"/>
            </a:xfrm>
            <a:custGeom>
              <a:avLst/>
              <a:gdLst>
                <a:gd name="T0" fmla="*/ 18 w 579"/>
                <a:gd name="T1" fmla="*/ 462 h 505"/>
                <a:gd name="T2" fmla="*/ 396 w 579"/>
                <a:gd name="T3" fmla="*/ 393 h 505"/>
                <a:gd name="T4" fmla="*/ 436 w 579"/>
                <a:gd name="T5" fmla="*/ 435 h 505"/>
                <a:gd name="T6" fmla="*/ 474 w 579"/>
                <a:gd name="T7" fmla="*/ 454 h 505"/>
                <a:gd name="T8" fmla="*/ 557 w 579"/>
                <a:gd name="T9" fmla="*/ 483 h 505"/>
                <a:gd name="T10" fmla="*/ 564 w 579"/>
                <a:gd name="T11" fmla="*/ 505 h 505"/>
                <a:gd name="T12" fmla="*/ 577 w 579"/>
                <a:gd name="T13" fmla="*/ 474 h 505"/>
                <a:gd name="T14" fmla="*/ 579 w 579"/>
                <a:gd name="T15" fmla="*/ 432 h 505"/>
                <a:gd name="T16" fmla="*/ 564 w 579"/>
                <a:gd name="T17" fmla="*/ 350 h 505"/>
                <a:gd name="T18" fmla="*/ 564 w 579"/>
                <a:gd name="T19" fmla="*/ 265 h 505"/>
                <a:gd name="T20" fmla="*/ 523 w 579"/>
                <a:gd name="T21" fmla="*/ 141 h 505"/>
                <a:gd name="T22" fmla="*/ 516 w 579"/>
                <a:gd name="T23" fmla="*/ 87 h 505"/>
                <a:gd name="T24" fmla="*/ 491 w 579"/>
                <a:gd name="T25" fmla="*/ 0 h 505"/>
                <a:gd name="T26" fmla="*/ 368 w 579"/>
                <a:gd name="T27" fmla="*/ 29 h 505"/>
                <a:gd name="T28" fmla="*/ 300 w 579"/>
                <a:gd name="T29" fmla="*/ 101 h 505"/>
                <a:gd name="T30" fmla="*/ 297 w 579"/>
                <a:gd name="T31" fmla="*/ 119 h 505"/>
                <a:gd name="T32" fmla="*/ 258 w 579"/>
                <a:gd name="T33" fmla="*/ 162 h 505"/>
                <a:gd name="T34" fmla="*/ 268 w 579"/>
                <a:gd name="T35" fmla="*/ 177 h 505"/>
                <a:gd name="T36" fmla="*/ 277 w 579"/>
                <a:gd name="T37" fmla="*/ 189 h 505"/>
                <a:gd name="T38" fmla="*/ 270 w 579"/>
                <a:gd name="T39" fmla="*/ 192 h 505"/>
                <a:gd name="T40" fmla="*/ 282 w 579"/>
                <a:gd name="T41" fmla="*/ 209 h 505"/>
                <a:gd name="T42" fmla="*/ 283 w 579"/>
                <a:gd name="T43" fmla="*/ 225 h 505"/>
                <a:gd name="T44" fmla="*/ 246 w 579"/>
                <a:gd name="T45" fmla="*/ 260 h 505"/>
                <a:gd name="T46" fmla="*/ 190 w 579"/>
                <a:gd name="T47" fmla="*/ 276 h 505"/>
                <a:gd name="T48" fmla="*/ 176 w 579"/>
                <a:gd name="T49" fmla="*/ 286 h 505"/>
                <a:gd name="T50" fmla="*/ 156 w 579"/>
                <a:gd name="T51" fmla="*/ 277 h 505"/>
                <a:gd name="T52" fmla="*/ 93 w 579"/>
                <a:gd name="T53" fmla="*/ 284 h 505"/>
                <a:gd name="T54" fmla="*/ 47 w 579"/>
                <a:gd name="T55" fmla="*/ 303 h 505"/>
                <a:gd name="T56" fmla="*/ 47 w 579"/>
                <a:gd name="T57" fmla="*/ 326 h 505"/>
                <a:gd name="T58" fmla="*/ 56 w 579"/>
                <a:gd name="T59" fmla="*/ 342 h 505"/>
                <a:gd name="T60" fmla="*/ 63 w 579"/>
                <a:gd name="T61" fmla="*/ 342 h 505"/>
                <a:gd name="T62" fmla="*/ 69 w 579"/>
                <a:gd name="T63" fmla="*/ 360 h 505"/>
                <a:gd name="T64" fmla="*/ 57 w 579"/>
                <a:gd name="T65" fmla="*/ 371 h 505"/>
                <a:gd name="T66" fmla="*/ 52 w 579"/>
                <a:gd name="T67" fmla="*/ 388 h 505"/>
                <a:gd name="T68" fmla="*/ 0 w 579"/>
                <a:gd name="T69" fmla="*/ 435 h 505"/>
                <a:gd name="T70" fmla="*/ 18 w 579"/>
                <a:gd name="T71" fmla="*/ 462 h 505"/>
                <a:gd name="T72" fmla="*/ 18 w 579"/>
                <a:gd name="T73" fmla="*/ 462 h 50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79"/>
                <a:gd name="T112" fmla="*/ 0 h 505"/>
                <a:gd name="T113" fmla="*/ 579 w 579"/>
                <a:gd name="T114" fmla="*/ 505 h 50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79" h="505">
                  <a:moveTo>
                    <a:pt x="18" y="462"/>
                  </a:moveTo>
                  <a:lnTo>
                    <a:pt x="396" y="393"/>
                  </a:lnTo>
                  <a:lnTo>
                    <a:pt x="436" y="435"/>
                  </a:lnTo>
                  <a:lnTo>
                    <a:pt x="474" y="454"/>
                  </a:lnTo>
                  <a:lnTo>
                    <a:pt x="557" y="483"/>
                  </a:lnTo>
                  <a:lnTo>
                    <a:pt x="564" y="505"/>
                  </a:lnTo>
                  <a:lnTo>
                    <a:pt x="577" y="474"/>
                  </a:lnTo>
                  <a:lnTo>
                    <a:pt x="579" y="432"/>
                  </a:lnTo>
                  <a:lnTo>
                    <a:pt x="564" y="350"/>
                  </a:lnTo>
                  <a:lnTo>
                    <a:pt x="564" y="265"/>
                  </a:lnTo>
                  <a:lnTo>
                    <a:pt x="523" y="141"/>
                  </a:lnTo>
                  <a:lnTo>
                    <a:pt x="516" y="87"/>
                  </a:lnTo>
                  <a:lnTo>
                    <a:pt x="491" y="0"/>
                  </a:lnTo>
                  <a:lnTo>
                    <a:pt x="368" y="29"/>
                  </a:lnTo>
                  <a:lnTo>
                    <a:pt x="300" y="101"/>
                  </a:lnTo>
                  <a:lnTo>
                    <a:pt x="297" y="119"/>
                  </a:lnTo>
                  <a:lnTo>
                    <a:pt x="258" y="162"/>
                  </a:lnTo>
                  <a:lnTo>
                    <a:pt x="268" y="177"/>
                  </a:lnTo>
                  <a:lnTo>
                    <a:pt x="277" y="189"/>
                  </a:lnTo>
                  <a:lnTo>
                    <a:pt x="270" y="192"/>
                  </a:lnTo>
                  <a:lnTo>
                    <a:pt x="282" y="209"/>
                  </a:lnTo>
                  <a:lnTo>
                    <a:pt x="283" y="225"/>
                  </a:lnTo>
                  <a:lnTo>
                    <a:pt x="246" y="260"/>
                  </a:lnTo>
                  <a:lnTo>
                    <a:pt x="190" y="276"/>
                  </a:lnTo>
                  <a:lnTo>
                    <a:pt x="176" y="286"/>
                  </a:lnTo>
                  <a:lnTo>
                    <a:pt x="156" y="277"/>
                  </a:lnTo>
                  <a:lnTo>
                    <a:pt x="93" y="284"/>
                  </a:lnTo>
                  <a:lnTo>
                    <a:pt x="47" y="303"/>
                  </a:lnTo>
                  <a:lnTo>
                    <a:pt x="47" y="326"/>
                  </a:lnTo>
                  <a:lnTo>
                    <a:pt x="56" y="342"/>
                  </a:lnTo>
                  <a:lnTo>
                    <a:pt x="63" y="342"/>
                  </a:lnTo>
                  <a:lnTo>
                    <a:pt x="69" y="360"/>
                  </a:lnTo>
                  <a:lnTo>
                    <a:pt x="57" y="371"/>
                  </a:lnTo>
                  <a:lnTo>
                    <a:pt x="52" y="388"/>
                  </a:lnTo>
                  <a:lnTo>
                    <a:pt x="0" y="435"/>
                  </a:lnTo>
                  <a:lnTo>
                    <a:pt x="18" y="462"/>
                  </a:lnTo>
                  <a:close/>
                </a:path>
              </a:pathLst>
            </a:custGeom>
            <a:grpFill/>
            <a:ln w="12700">
              <a:solidFill>
                <a:schemeClr val="bg1"/>
              </a:solidFill>
              <a:round/>
              <a:headEnd/>
              <a:tailEnd/>
            </a:ln>
          </p:spPr>
          <p:txBody>
            <a:bodyPr/>
            <a:lstStyle/>
            <a:p>
              <a:pPr eaLnBrk="1" hangingPunct="1">
                <a:defRPr/>
              </a:pPr>
              <a:endParaRPr lang="en-US"/>
            </a:p>
          </p:txBody>
        </p:sp>
        <p:sp>
          <p:nvSpPr>
            <p:cNvPr id="51" name="Freeform 113">
              <a:extLst>
                <a:ext uri="{FF2B5EF4-FFF2-40B4-BE49-F238E27FC236}">
                  <a16:creationId xmlns:a16="http://schemas.microsoft.com/office/drawing/2014/main" id="{7A5F2067-A1D1-BEA6-01C8-CE967AE2969C}"/>
                </a:ext>
              </a:extLst>
            </p:cNvPr>
            <p:cNvSpPr>
              <a:spLocks/>
            </p:cNvSpPr>
            <p:nvPr/>
          </p:nvSpPr>
          <p:spPr bwMode="auto">
            <a:xfrm>
              <a:off x="8094663" y="3074988"/>
              <a:ext cx="242887" cy="139700"/>
            </a:xfrm>
            <a:custGeom>
              <a:avLst/>
              <a:gdLst>
                <a:gd name="T0" fmla="*/ 14 w 180"/>
                <a:gd name="T1" fmla="*/ 104 h 104"/>
                <a:gd name="T2" fmla="*/ 77 w 180"/>
                <a:gd name="T3" fmla="*/ 68 h 104"/>
                <a:gd name="T4" fmla="*/ 121 w 180"/>
                <a:gd name="T5" fmla="*/ 48 h 104"/>
                <a:gd name="T6" fmla="*/ 75 w 180"/>
                <a:gd name="T7" fmla="*/ 80 h 104"/>
                <a:gd name="T8" fmla="*/ 78 w 180"/>
                <a:gd name="T9" fmla="*/ 82 h 104"/>
                <a:gd name="T10" fmla="*/ 146 w 180"/>
                <a:gd name="T11" fmla="*/ 36 h 104"/>
                <a:gd name="T12" fmla="*/ 180 w 180"/>
                <a:gd name="T13" fmla="*/ 5 h 104"/>
                <a:gd name="T14" fmla="*/ 177 w 180"/>
                <a:gd name="T15" fmla="*/ 0 h 104"/>
                <a:gd name="T16" fmla="*/ 146 w 180"/>
                <a:gd name="T17" fmla="*/ 17 h 104"/>
                <a:gd name="T18" fmla="*/ 143 w 180"/>
                <a:gd name="T19" fmla="*/ 15 h 104"/>
                <a:gd name="T20" fmla="*/ 128 w 180"/>
                <a:gd name="T21" fmla="*/ 36 h 104"/>
                <a:gd name="T22" fmla="*/ 119 w 180"/>
                <a:gd name="T23" fmla="*/ 36 h 104"/>
                <a:gd name="T24" fmla="*/ 141 w 180"/>
                <a:gd name="T25" fmla="*/ 0 h 104"/>
                <a:gd name="T26" fmla="*/ 117 w 180"/>
                <a:gd name="T27" fmla="*/ 27 h 104"/>
                <a:gd name="T28" fmla="*/ 36 w 180"/>
                <a:gd name="T29" fmla="*/ 54 h 104"/>
                <a:gd name="T30" fmla="*/ 21 w 180"/>
                <a:gd name="T31" fmla="*/ 75 h 104"/>
                <a:gd name="T32" fmla="*/ 9 w 180"/>
                <a:gd name="T33" fmla="*/ 78 h 104"/>
                <a:gd name="T34" fmla="*/ 0 w 180"/>
                <a:gd name="T35" fmla="*/ 94 h 104"/>
                <a:gd name="T36" fmla="*/ 14 w 180"/>
                <a:gd name="T37" fmla="*/ 104 h 104"/>
                <a:gd name="T38" fmla="*/ 14 w 180"/>
                <a:gd name="T39" fmla="*/ 104 h 10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0"/>
                <a:gd name="T61" fmla="*/ 0 h 104"/>
                <a:gd name="T62" fmla="*/ 180 w 180"/>
                <a:gd name="T63" fmla="*/ 104 h 10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0" h="104">
                  <a:moveTo>
                    <a:pt x="14" y="104"/>
                  </a:moveTo>
                  <a:lnTo>
                    <a:pt x="77" y="68"/>
                  </a:lnTo>
                  <a:lnTo>
                    <a:pt x="121" y="48"/>
                  </a:lnTo>
                  <a:lnTo>
                    <a:pt x="75" y="80"/>
                  </a:lnTo>
                  <a:lnTo>
                    <a:pt x="78" y="82"/>
                  </a:lnTo>
                  <a:lnTo>
                    <a:pt x="146" y="36"/>
                  </a:lnTo>
                  <a:lnTo>
                    <a:pt x="180" y="5"/>
                  </a:lnTo>
                  <a:lnTo>
                    <a:pt x="177" y="0"/>
                  </a:lnTo>
                  <a:lnTo>
                    <a:pt x="146" y="17"/>
                  </a:lnTo>
                  <a:lnTo>
                    <a:pt x="143" y="15"/>
                  </a:lnTo>
                  <a:lnTo>
                    <a:pt x="128" y="36"/>
                  </a:lnTo>
                  <a:lnTo>
                    <a:pt x="119" y="36"/>
                  </a:lnTo>
                  <a:lnTo>
                    <a:pt x="141" y="0"/>
                  </a:lnTo>
                  <a:lnTo>
                    <a:pt x="117" y="27"/>
                  </a:lnTo>
                  <a:lnTo>
                    <a:pt x="36" y="54"/>
                  </a:lnTo>
                  <a:lnTo>
                    <a:pt x="21" y="75"/>
                  </a:lnTo>
                  <a:lnTo>
                    <a:pt x="9" y="78"/>
                  </a:lnTo>
                  <a:lnTo>
                    <a:pt x="0" y="94"/>
                  </a:lnTo>
                  <a:lnTo>
                    <a:pt x="14" y="104"/>
                  </a:lnTo>
                  <a:close/>
                </a:path>
              </a:pathLst>
            </a:custGeom>
            <a:grpFill/>
            <a:ln w="12700">
              <a:solidFill>
                <a:schemeClr val="bg1"/>
              </a:solidFill>
              <a:round/>
              <a:headEnd/>
              <a:tailEnd/>
            </a:ln>
          </p:spPr>
          <p:txBody>
            <a:bodyPr/>
            <a:lstStyle/>
            <a:p>
              <a:pPr eaLnBrk="1" hangingPunct="1">
                <a:defRPr/>
              </a:pPr>
              <a:endParaRPr lang="en-US"/>
            </a:p>
          </p:txBody>
        </p:sp>
        <p:sp>
          <p:nvSpPr>
            <p:cNvPr id="52" name="Freeform 114">
              <a:extLst>
                <a:ext uri="{FF2B5EF4-FFF2-40B4-BE49-F238E27FC236}">
                  <a16:creationId xmlns:a16="http://schemas.microsoft.com/office/drawing/2014/main" id="{CC5CA634-C06A-5AFA-F4A4-AB078A45605E}"/>
                </a:ext>
              </a:extLst>
            </p:cNvPr>
            <p:cNvSpPr>
              <a:spLocks/>
            </p:cNvSpPr>
            <p:nvPr/>
          </p:nvSpPr>
          <p:spPr bwMode="auto">
            <a:xfrm>
              <a:off x="8107363" y="2924175"/>
              <a:ext cx="227012" cy="209550"/>
            </a:xfrm>
            <a:custGeom>
              <a:avLst/>
              <a:gdLst>
                <a:gd name="T0" fmla="*/ 15 w 168"/>
                <a:gd name="T1" fmla="*/ 114 h 156"/>
                <a:gd name="T2" fmla="*/ 13 w 168"/>
                <a:gd name="T3" fmla="*/ 156 h 156"/>
                <a:gd name="T4" fmla="*/ 27 w 168"/>
                <a:gd name="T5" fmla="*/ 153 h 156"/>
                <a:gd name="T6" fmla="*/ 59 w 168"/>
                <a:gd name="T7" fmla="*/ 129 h 156"/>
                <a:gd name="T8" fmla="*/ 69 w 168"/>
                <a:gd name="T9" fmla="*/ 109 h 156"/>
                <a:gd name="T10" fmla="*/ 76 w 168"/>
                <a:gd name="T11" fmla="*/ 114 h 156"/>
                <a:gd name="T12" fmla="*/ 120 w 168"/>
                <a:gd name="T13" fmla="*/ 102 h 156"/>
                <a:gd name="T14" fmla="*/ 122 w 168"/>
                <a:gd name="T15" fmla="*/ 93 h 156"/>
                <a:gd name="T16" fmla="*/ 129 w 168"/>
                <a:gd name="T17" fmla="*/ 97 h 156"/>
                <a:gd name="T18" fmla="*/ 137 w 168"/>
                <a:gd name="T19" fmla="*/ 90 h 156"/>
                <a:gd name="T20" fmla="*/ 151 w 168"/>
                <a:gd name="T21" fmla="*/ 88 h 156"/>
                <a:gd name="T22" fmla="*/ 168 w 168"/>
                <a:gd name="T23" fmla="*/ 80 h 156"/>
                <a:gd name="T24" fmla="*/ 151 w 168"/>
                <a:gd name="T25" fmla="*/ 0 h 156"/>
                <a:gd name="T26" fmla="*/ 0 w 168"/>
                <a:gd name="T27" fmla="*/ 32 h 156"/>
                <a:gd name="T28" fmla="*/ 15 w 168"/>
                <a:gd name="T29" fmla="*/ 114 h 156"/>
                <a:gd name="T30" fmla="*/ 15 w 168"/>
                <a:gd name="T31" fmla="*/ 114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156"/>
                <a:gd name="T50" fmla="*/ 168 w 168"/>
                <a:gd name="T51" fmla="*/ 156 h 15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156">
                  <a:moveTo>
                    <a:pt x="15" y="114"/>
                  </a:moveTo>
                  <a:lnTo>
                    <a:pt x="13" y="156"/>
                  </a:lnTo>
                  <a:lnTo>
                    <a:pt x="27" y="153"/>
                  </a:lnTo>
                  <a:lnTo>
                    <a:pt x="59" y="129"/>
                  </a:lnTo>
                  <a:lnTo>
                    <a:pt x="69" y="109"/>
                  </a:lnTo>
                  <a:lnTo>
                    <a:pt x="76" y="114"/>
                  </a:lnTo>
                  <a:lnTo>
                    <a:pt x="120" y="102"/>
                  </a:lnTo>
                  <a:lnTo>
                    <a:pt x="122" y="93"/>
                  </a:lnTo>
                  <a:lnTo>
                    <a:pt x="129" y="97"/>
                  </a:lnTo>
                  <a:lnTo>
                    <a:pt x="137" y="90"/>
                  </a:lnTo>
                  <a:lnTo>
                    <a:pt x="151" y="88"/>
                  </a:lnTo>
                  <a:lnTo>
                    <a:pt x="168" y="80"/>
                  </a:lnTo>
                  <a:lnTo>
                    <a:pt x="151" y="0"/>
                  </a:lnTo>
                  <a:lnTo>
                    <a:pt x="0" y="32"/>
                  </a:lnTo>
                  <a:lnTo>
                    <a:pt x="15" y="114"/>
                  </a:lnTo>
                  <a:close/>
                </a:path>
              </a:pathLst>
            </a:custGeom>
            <a:grpFill/>
            <a:ln w="12700">
              <a:solidFill>
                <a:schemeClr val="bg1"/>
              </a:solidFill>
              <a:round/>
              <a:headEnd/>
              <a:tailEnd/>
            </a:ln>
          </p:spPr>
          <p:txBody>
            <a:bodyPr/>
            <a:lstStyle/>
            <a:p>
              <a:pPr eaLnBrk="1" hangingPunct="1">
                <a:defRPr/>
              </a:pPr>
              <a:endParaRPr lang="en-US"/>
            </a:p>
          </p:txBody>
        </p:sp>
        <p:sp>
          <p:nvSpPr>
            <p:cNvPr id="53" name="Freeform 115">
              <a:extLst>
                <a:ext uri="{FF2B5EF4-FFF2-40B4-BE49-F238E27FC236}">
                  <a16:creationId xmlns:a16="http://schemas.microsoft.com/office/drawing/2014/main" id="{CB097872-E634-C465-FABA-89A8ECC77F41}"/>
                </a:ext>
              </a:extLst>
            </p:cNvPr>
            <p:cNvSpPr>
              <a:spLocks/>
            </p:cNvSpPr>
            <p:nvPr/>
          </p:nvSpPr>
          <p:spPr bwMode="auto">
            <a:xfrm>
              <a:off x="8310563" y="2913063"/>
              <a:ext cx="103187" cy="119062"/>
            </a:xfrm>
            <a:custGeom>
              <a:avLst/>
              <a:gdLst>
                <a:gd name="T0" fmla="*/ 17 w 76"/>
                <a:gd name="T1" fmla="*/ 88 h 88"/>
                <a:gd name="T2" fmla="*/ 49 w 76"/>
                <a:gd name="T3" fmla="*/ 76 h 88"/>
                <a:gd name="T4" fmla="*/ 49 w 76"/>
                <a:gd name="T5" fmla="*/ 40 h 88"/>
                <a:gd name="T6" fmla="*/ 58 w 76"/>
                <a:gd name="T7" fmla="*/ 49 h 88"/>
                <a:gd name="T8" fmla="*/ 59 w 76"/>
                <a:gd name="T9" fmla="*/ 66 h 88"/>
                <a:gd name="T10" fmla="*/ 66 w 76"/>
                <a:gd name="T11" fmla="*/ 66 h 88"/>
                <a:gd name="T12" fmla="*/ 76 w 76"/>
                <a:gd name="T13" fmla="*/ 49 h 88"/>
                <a:gd name="T14" fmla="*/ 66 w 76"/>
                <a:gd name="T15" fmla="*/ 30 h 88"/>
                <a:gd name="T16" fmla="*/ 49 w 76"/>
                <a:gd name="T17" fmla="*/ 27 h 88"/>
                <a:gd name="T18" fmla="*/ 37 w 76"/>
                <a:gd name="T19" fmla="*/ 3 h 88"/>
                <a:gd name="T20" fmla="*/ 27 w 76"/>
                <a:gd name="T21" fmla="*/ 0 h 88"/>
                <a:gd name="T22" fmla="*/ 0 w 76"/>
                <a:gd name="T23" fmla="*/ 8 h 88"/>
                <a:gd name="T24" fmla="*/ 17 w 76"/>
                <a:gd name="T25" fmla="*/ 88 h 88"/>
                <a:gd name="T26" fmla="*/ 17 w 76"/>
                <a:gd name="T27" fmla="*/ 88 h 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6"/>
                <a:gd name="T43" fmla="*/ 0 h 88"/>
                <a:gd name="T44" fmla="*/ 76 w 76"/>
                <a:gd name="T45" fmla="*/ 88 h 8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6" h="88">
                  <a:moveTo>
                    <a:pt x="17" y="88"/>
                  </a:moveTo>
                  <a:lnTo>
                    <a:pt x="49" y="76"/>
                  </a:lnTo>
                  <a:lnTo>
                    <a:pt x="49" y="40"/>
                  </a:lnTo>
                  <a:lnTo>
                    <a:pt x="58" y="49"/>
                  </a:lnTo>
                  <a:lnTo>
                    <a:pt x="59" y="66"/>
                  </a:lnTo>
                  <a:lnTo>
                    <a:pt x="66" y="66"/>
                  </a:lnTo>
                  <a:lnTo>
                    <a:pt x="76" y="49"/>
                  </a:lnTo>
                  <a:lnTo>
                    <a:pt x="66" y="30"/>
                  </a:lnTo>
                  <a:lnTo>
                    <a:pt x="49" y="27"/>
                  </a:lnTo>
                  <a:lnTo>
                    <a:pt x="37" y="3"/>
                  </a:lnTo>
                  <a:lnTo>
                    <a:pt x="27" y="0"/>
                  </a:lnTo>
                  <a:lnTo>
                    <a:pt x="0" y="8"/>
                  </a:lnTo>
                  <a:lnTo>
                    <a:pt x="17" y="88"/>
                  </a:lnTo>
                  <a:close/>
                </a:path>
              </a:pathLst>
            </a:custGeom>
            <a:grpFill/>
            <a:ln w="12700">
              <a:solidFill>
                <a:schemeClr val="bg1"/>
              </a:solidFill>
              <a:round/>
              <a:headEnd/>
              <a:tailEnd/>
            </a:ln>
          </p:spPr>
          <p:txBody>
            <a:bodyPr/>
            <a:lstStyle/>
            <a:p>
              <a:pPr eaLnBrk="1" hangingPunct="1">
                <a:defRPr/>
              </a:pPr>
              <a:endParaRPr lang="en-US"/>
            </a:p>
          </p:txBody>
        </p:sp>
        <p:sp>
          <p:nvSpPr>
            <p:cNvPr id="54" name="Freeform 116">
              <a:extLst>
                <a:ext uri="{FF2B5EF4-FFF2-40B4-BE49-F238E27FC236}">
                  <a16:creationId xmlns:a16="http://schemas.microsoft.com/office/drawing/2014/main" id="{4C6ACA43-9E37-CA53-EE09-A993793EE8F6}"/>
                </a:ext>
              </a:extLst>
            </p:cNvPr>
            <p:cNvSpPr>
              <a:spLocks/>
            </p:cNvSpPr>
            <p:nvPr/>
          </p:nvSpPr>
          <p:spPr bwMode="auto">
            <a:xfrm>
              <a:off x="8107363" y="2763838"/>
              <a:ext cx="439737" cy="217487"/>
            </a:xfrm>
            <a:custGeom>
              <a:avLst/>
              <a:gdLst>
                <a:gd name="T0" fmla="*/ 0 w 326"/>
                <a:gd name="T1" fmla="*/ 151 h 161"/>
                <a:gd name="T2" fmla="*/ 151 w 326"/>
                <a:gd name="T3" fmla="*/ 119 h 161"/>
                <a:gd name="T4" fmla="*/ 178 w 326"/>
                <a:gd name="T5" fmla="*/ 111 h 161"/>
                <a:gd name="T6" fmla="*/ 188 w 326"/>
                <a:gd name="T7" fmla="*/ 114 h 161"/>
                <a:gd name="T8" fmla="*/ 200 w 326"/>
                <a:gd name="T9" fmla="*/ 138 h 161"/>
                <a:gd name="T10" fmla="*/ 217 w 326"/>
                <a:gd name="T11" fmla="*/ 141 h 161"/>
                <a:gd name="T12" fmla="*/ 227 w 326"/>
                <a:gd name="T13" fmla="*/ 160 h 161"/>
                <a:gd name="T14" fmla="*/ 238 w 326"/>
                <a:gd name="T15" fmla="*/ 161 h 161"/>
                <a:gd name="T16" fmla="*/ 249 w 326"/>
                <a:gd name="T17" fmla="*/ 143 h 161"/>
                <a:gd name="T18" fmla="*/ 255 w 326"/>
                <a:gd name="T19" fmla="*/ 127 h 161"/>
                <a:gd name="T20" fmla="*/ 266 w 326"/>
                <a:gd name="T21" fmla="*/ 148 h 161"/>
                <a:gd name="T22" fmla="*/ 326 w 326"/>
                <a:gd name="T23" fmla="*/ 129 h 161"/>
                <a:gd name="T24" fmla="*/ 322 w 326"/>
                <a:gd name="T25" fmla="*/ 107 h 161"/>
                <a:gd name="T26" fmla="*/ 305 w 326"/>
                <a:gd name="T27" fmla="*/ 78 h 161"/>
                <a:gd name="T28" fmla="*/ 297 w 326"/>
                <a:gd name="T29" fmla="*/ 75 h 161"/>
                <a:gd name="T30" fmla="*/ 287 w 326"/>
                <a:gd name="T31" fmla="*/ 77 h 161"/>
                <a:gd name="T32" fmla="*/ 288 w 326"/>
                <a:gd name="T33" fmla="*/ 82 h 161"/>
                <a:gd name="T34" fmla="*/ 302 w 326"/>
                <a:gd name="T35" fmla="*/ 83 h 161"/>
                <a:gd name="T36" fmla="*/ 307 w 326"/>
                <a:gd name="T37" fmla="*/ 111 h 161"/>
                <a:gd name="T38" fmla="*/ 283 w 326"/>
                <a:gd name="T39" fmla="*/ 121 h 161"/>
                <a:gd name="T40" fmla="*/ 249 w 326"/>
                <a:gd name="T41" fmla="*/ 99 h 161"/>
                <a:gd name="T42" fmla="*/ 238 w 326"/>
                <a:gd name="T43" fmla="*/ 75 h 161"/>
                <a:gd name="T44" fmla="*/ 222 w 326"/>
                <a:gd name="T45" fmla="*/ 68 h 161"/>
                <a:gd name="T46" fmla="*/ 222 w 326"/>
                <a:gd name="T47" fmla="*/ 75 h 161"/>
                <a:gd name="T48" fmla="*/ 207 w 326"/>
                <a:gd name="T49" fmla="*/ 61 h 161"/>
                <a:gd name="T50" fmla="*/ 219 w 326"/>
                <a:gd name="T51" fmla="*/ 44 h 161"/>
                <a:gd name="T52" fmla="*/ 229 w 326"/>
                <a:gd name="T53" fmla="*/ 29 h 161"/>
                <a:gd name="T54" fmla="*/ 210 w 326"/>
                <a:gd name="T55" fmla="*/ 0 h 161"/>
                <a:gd name="T56" fmla="*/ 178 w 326"/>
                <a:gd name="T57" fmla="*/ 24 h 161"/>
                <a:gd name="T58" fmla="*/ 69 w 326"/>
                <a:gd name="T59" fmla="*/ 51 h 161"/>
                <a:gd name="T60" fmla="*/ 0 w 326"/>
                <a:gd name="T61" fmla="*/ 66 h 161"/>
                <a:gd name="T62" fmla="*/ 0 w 326"/>
                <a:gd name="T63" fmla="*/ 151 h 161"/>
                <a:gd name="T64" fmla="*/ 0 w 326"/>
                <a:gd name="T65" fmla="*/ 151 h 1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6"/>
                <a:gd name="T100" fmla="*/ 0 h 161"/>
                <a:gd name="T101" fmla="*/ 326 w 326"/>
                <a:gd name="T102" fmla="*/ 161 h 1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6" h="161">
                  <a:moveTo>
                    <a:pt x="0" y="151"/>
                  </a:moveTo>
                  <a:lnTo>
                    <a:pt x="151" y="119"/>
                  </a:lnTo>
                  <a:lnTo>
                    <a:pt x="178" y="111"/>
                  </a:lnTo>
                  <a:lnTo>
                    <a:pt x="188" y="114"/>
                  </a:lnTo>
                  <a:lnTo>
                    <a:pt x="200" y="138"/>
                  </a:lnTo>
                  <a:lnTo>
                    <a:pt x="217" y="141"/>
                  </a:lnTo>
                  <a:lnTo>
                    <a:pt x="227" y="160"/>
                  </a:lnTo>
                  <a:lnTo>
                    <a:pt x="238" y="161"/>
                  </a:lnTo>
                  <a:lnTo>
                    <a:pt x="249" y="143"/>
                  </a:lnTo>
                  <a:lnTo>
                    <a:pt x="255" y="127"/>
                  </a:lnTo>
                  <a:lnTo>
                    <a:pt x="266" y="148"/>
                  </a:lnTo>
                  <a:lnTo>
                    <a:pt x="326" y="129"/>
                  </a:lnTo>
                  <a:lnTo>
                    <a:pt x="322" y="107"/>
                  </a:lnTo>
                  <a:lnTo>
                    <a:pt x="305" y="78"/>
                  </a:lnTo>
                  <a:lnTo>
                    <a:pt x="297" y="75"/>
                  </a:lnTo>
                  <a:lnTo>
                    <a:pt x="287" y="77"/>
                  </a:lnTo>
                  <a:lnTo>
                    <a:pt x="288" y="82"/>
                  </a:lnTo>
                  <a:lnTo>
                    <a:pt x="302" y="83"/>
                  </a:lnTo>
                  <a:lnTo>
                    <a:pt x="307" y="111"/>
                  </a:lnTo>
                  <a:lnTo>
                    <a:pt x="283" y="121"/>
                  </a:lnTo>
                  <a:lnTo>
                    <a:pt x="249" y="99"/>
                  </a:lnTo>
                  <a:lnTo>
                    <a:pt x="238" y="75"/>
                  </a:lnTo>
                  <a:lnTo>
                    <a:pt x="222" y="68"/>
                  </a:lnTo>
                  <a:lnTo>
                    <a:pt x="222" y="75"/>
                  </a:lnTo>
                  <a:lnTo>
                    <a:pt x="207" y="61"/>
                  </a:lnTo>
                  <a:lnTo>
                    <a:pt x="219" y="44"/>
                  </a:lnTo>
                  <a:lnTo>
                    <a:pt x="229" y="29"/>
                  </a:lnTo>
                  <a:lnTo>
                    <a:pt x="210" y="0"/>
                  </a:lnTo>
                  <a:lnTo>
                    <a:pt x="178" y="24"/>
                  </a:lnTo>
                  <a:lnTo>
                    <a:pt x="69" y="51"/>
                  </a:lnTo>
                  <a:lnTo>
                    <a:pt x="0" y="66"/>
                  </a:lnTo>
                  <a:lnTo>
                    <a:pt x="0" y="151"/>
                  </a:lnTo>
                  <a:close/>
                </a:path>
              </a:pathLst>
            </a:custGeom>
            <a:grpFill/>
            <a:ln w="12700">
              <a:solidFill>
                <a:schemeClr val="bg1"/>
              </a:solidFill>
              <a:round/>
              <a:headEnd/>
              <a:tailEnd/>
            </a:ln>
          </p:spPr>
          <p:txBody>
            <a:bodyPr/>
            <a:lstStyle/>
            <a:p>
              <a:pPr eaLnBrk="1" hangingPunct="1">
                <a:defRPr/>
              </a:pPr>
              <a:endParaRPr lang="en-US"/>
            </a:p>
          </p:txBody>
        </p:sp>
        <p:sp>
          <p:nvSpPr>
            <p:cNvPr id="55" name="Freeform 119">
              <a:extLst>
                <a:ext uri="{FF2B5EF4-FFF2-40B4-BE49-F238E27FC236}">
                  <a16:creationId xmlns:a16="http://schemas.microsoft.com/office/drawing/2014/main" id="{BACFC2C7-A4A6-DFCC-DC42-CF230C61177E}"/>
                </a:ext>
              </a:extLst>
            </p:cNvPr>
            <p:cNvSpPr>
              <a:spLocks/>
            </p:cNvSpPr>
            <p:nvPr/>
          </p:nvSpPr>
          <p:spPr bwMode="auto">
            <a:xfrm>
              <a:off x="8008938" y="2446338"/>
              <a:ext cx="212725" cy="406400"/>
            </a:xfrm>
            <a:custGeom>
              <a:avLst/>
              <a:gdLst>
                <a:gd name="T0" fmla="*/ 25 w 158"/>
                <a:gd name="T1" fmla="*/ 124 h 302"/>
                <a:gd name="T2" fmla="*/ 32 w 158"/>
                <a:gd name="T3" fmla="*/ 178 h 302"/>
                <a:gd name="T4" fmla="*/ 73 w 158"/>
                <a:gd name="T5" fmla="*/ 302 h 302"/>
                <a:gd name="T6" fmla="*/ 142 w 158"/>
                <a:gd name="T7" fmla="*/ 287 h 302"/>
                <a:gd name="T8" fmla="*/ 137 w 158"/>
                <a:gd name="T9" fmla="*/ 110 h 302"/>
                <a:gd name="T10" fmla="*/ 156 w 158"/>
                <a:gd name="T11" fmla="*/ 76 h 302"/>
                <a:gd name="T12" fmla="*/ 158 w 158"/>
                <a:gd name="T13" fmla="*/ 0 h 302"/>
                <a:gd name="T14" fmla="*/ 0 w 158"/>
                <a:gd name="T15" fmla="*/ 37 h 302"/>
                <a:gd name="T16" fmla="*/ 25 w 158"/>
                <a:gd name="T17" fmla="*/ 124 h 302"/>
                <a:gd name="T18" fmla="*/ 25 w 158"/>
                <a:gd name="T19" fmla="*/ 124 h 3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8"/>
                <a:gd name="T31" fmla="*/ 0 h 302"/>
                <a:gd name="T32" fmla="*/ 158 w 158"/>
                <a:gd name="T33" fmla="*/ 302 h 3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8" h="302">
                  <a:moveTo>
                    <a:pt x="25" y="124"/>
                  </a:moveTo>
                  <a:lnTo>
                    <a:pt x="32" y="178"/>
                  </a:lnTo>
                  <a:lnTo>
                    <a:pt x="73" y="302"/>
                  </a:lnTo>
                  <a:lnTo>
                    <a:pt x="142" y="287"/>
                  </a:lnTo>
                  <a:lnTo>
                    <a:pt x="137" y="110"/>
                  </a:lnTo>
                  <a:lnTo>
                    <a:pt x="156" y="76"/>
                  </a:lnTo>
                  <a:lnTo>
                    <a:pt x="158" y="0"/>
                  </a:lnTo>
                  <a:lnTo>
                    <a:pt x="0" y="37"/>
                  </a:lnTo>
                  <a:lnTo>
                    <a:pt x="25" y="124"/>
                  </a:lnTo>
                  <a:close/>
                </a:path>
              </a:pathLst>
            </a:custGeom>
            <a:grpFill/>
            <a:ln w="12700">
              <a:solidFill>
                <a:schemeClr val="bg1"/>
              </a:solidFill>
              <a:round/>
              <a:headEnd/>
              <a:tailEnd/>
            </a:ln>
          </p:spPr>
          <p:txBody>
            <a:bodyPr/>
            <a:lstStyle/>
            <a:p>
              <a:pPr eaLnBrk="1" hangingPunct="1">
                <a:defRPr/>
              </a:pPr>
              <a:endParaRPr lang="en-US"/>
            </a:p>
          </p:txBody>
        </p:sp>
        <p:sp>
          <p:nvSpPr>
            <p:cNvPr id="56" name="Freeform 120">
              <a:extLst>
                <a:ext uri="{FF2B5EF4-FFF2-40B4-BE49-F238E27FC236}">
                  <a16:creationId xmlns:a16="http://schemas.microsoft.com/office/drawing/2014/main" id="{D3054CF2-74E1-B3CF-313C-332A21375483}"/>
                </a:ext>
              </a:extLst>
            </p:cNvPr>
            <p:cNvSpPr>
              <a:spLocks/>
            </p:cNvSpPr>
            <p:nvPr/>
          </p:nvSpPr>
          <p:spPr bwMode="auto">
            <a:xfrm>
              <a:off x="8193088" y="2387600"/>
              <a:ext cx="196850" cy="444500"/>
            </a:xfrm>
            <a:custGeom>
              <a:avLst/>
              <a:gdLst>
                <a:gd name="T0" fmla="*/ 0 w 146"/>
                <a:gd name="T1" fmla="*/ 154 h 331"/>
                <a:gd name="T2" fmla="*/ 19 w 146"/>
                <a:gd name="T3" fmla="*/ 120 h 331"/>
                <a:gd name="T4" fmla="*/ 21 w 146"/>
                <a:gd name="T5" fmla="*/ 44 h 331"/>
                <a:gd name="T6" fmla="*/ 19 w 146"/>
                <a:gd name="T7" fmla="*/ 15 h 331"/>
                <a:gd name="T8" fmla="*/ 48 w 146"/>
                <a:gd name="T9" fmla="*/ 0 h 331"/>
                <a:gd name="T10" fmla="*/ 114 w 146"/>
                <a:gd name="T11" fmla="*/ 207 h 331"/>
                <a:gd name="T12" fmla="*/ 146 w 146"/>
                <a:gd name="T13" fmla="*/ 251 h 331"/>
                <a:gd name="T14" fmla="*/ 146 w 146"/>
                <a:gd name="T15" fmla="*/ 280 h 331"/>
                <a:gd name="T16" fmla="*/ 114 w 146"/>
                <a:gd name="T17" fmla="*/ 304 h 331"/>
                <a:gd name="T18" fmla="*/ 5 w 146"/>
                <a:gd name="T19" fmla="*/ 331 h 331"/>
                <a:gd name="T20" fmla="*/ 0 w 146"/>
                <a:gd name="T21" fmla="*/ 154 h 331"/>
                <a:gd name="T22" fmla="*/ 0 w 146"/>
                <a:gd name="T23" fmla="*/ 154 h 3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6"/>
                <a:gd name="T37" fmla="*/ 0 h 331"/>
                <a:gd name="T38" fmla="*/ 146 w 146"/>
                <a:gd name="T39" fmla="*/ 331 h 3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6" h="331">
                  <a:moveTo>
                    <a:pt x="0" y="154"/>
                  </a:moveTo>
                  <a:lnTo>
                    <a:pt x="19" y="120"/>
                  </a:lnTo>
                  <a:lnTo>
                    <a:pt x="21" y="44"/>
                  </a:lnTo>
                  <a:lnTo>
                    <a:pt x="19" y="15"/>
                  </a:lnTo>
                  <a:lnTo>
                    <a:pt x="48" y="0"/>
                  </a:lnTo>
                  <a:lnTo>
                    <a:pt x="114" y="207"/>
                  </a:lnTo>
                  <a:lnTo>
                    <a:pt x="146" y="251"/>
                  </a:lnTo>
                  <a:lnTo>
                    <a:pt x="146" y="280"/>
                  </a:lnTo>
                  <a:lnTo>
                    <a:pt x="114" y="304"/>
                  </a:lnTo>
                  <a:lnTo>
                    <a:pt x="5" y="331"/>
                  </a:lnTo>
                  <a:lnTo>
                    <a:pt x="0" y="154"/>
                  </a:lnTo>
                  <a:close/>
                </a:path>
              </a:pathLst>
            </a:custGeom>
            <a:grpFill/>
            <a:ln w="12700">
              <a:solidFill>
                <a:schemeClr val="bg1"/>
              </a:solidFill>
              <a:round/>
              <a:headEnd/>
              <a:tailEnd/>
            </a:ln>
          </p:spPr>
          <p:txBody>
            <a:bodyPr/>
            <a:lstStyle/>
            <a:p>
              <a:pPr eaLnBrk="1" hangingPunct="1">
                <a:defRPr/>
              </a:pPr>
              <a:endParaRPr lang="en-US"/>
            </a:p>
          </p:txBody>
        </p:sp>
        <p:grpSp>
          <p:nvGrpSpPr>
            <p:cNvPr id="57" name="Group 51">
              <a:extLst>
                <a:ext uri="{FF2B5EF4-FFF2-40B4-BE49-F238E27FC236}">
                  <a16:creationId xmlns:a16="http://schemas.microsoft.com/office/drawing/2014/main" id="{F31D3B91-50B5-ED34-D9B2-AAC8393D4F28}"/>
                </a:ext>
              </a:extLst>
            </p:cNvPr>
            <p:cNvGrpSpPr>
              <a:grpSpLocks/>
            </p:cNvGrpSpPr>
            <p:nvPr/>
          </p:nvGrpSpPr>
          <p:grpSpPr bwMode="auto">
            <a:xfrm>
              <a:off x="457200" y="1524000"/>
              <a:ext cx="1373288" cy="1079781"/>
              <a:chOff x="1012825" y="601663"/>
              <a:chExt cx="1619251" cy="1273174"/>
            </a:xfrm>
            <a:grpFill/>
          </p:grpSpPr>
          <p:sp>
            <p:nvSpPr>
              <p:cNvPr id="58" name="Freeform 147">
                <a:extLst>
                  <a:ext uri="{FF2B5EF4-FFF2-40B4-BE49-F238E27FC236}">
                    <a16:creationId xmlns:a16="http://schemas.microsoft.com/office/drawing/2014/main" id="{3DAF1CED-191F-A206-638C-0505EB4D154C}"/>
                  </a:ext>
                </a:extLst>
              </p:cNvPr>
              <p:cNvSpPr>
                <a:spLocks/>
              </p:cNvSpPr>
              <p:nvPr/>
            </p:nvSpPr>
            <p:spPr bwMode="auto">
              <a:xfrm>
                <a:off x="1214438" y="601663"/>
                <a:ext cx="1417638" cy="1117600"/>
              </a:xfrm>
              <a:custGeom>
                <a:avLst/>
                <a:gdLst>
                  <a:gd name="T0" fmla="*/ 865 w 893"/>
                  <a:gd name="T1" fmla="*/ 588 h 704"/>
                  <a:gd name="T2" fmla="*/ 794 w 893"/>
                  <a:gd name="T3" fmla="*/ 533 h 704"/>
                  <a:gd name="T4" fmla="*/ 733 w 893"/>
                  <a:gd name="T5" fmla="*/ 479 h 704"/>
                  <a:gd name="T6" fmla="*/ 676 w 893"/>
                  <a:gd name="T7" fmla="*/ 499 h 704"/>
                  <a:gd name="T8" fmla="*/ 607 w 893"/>
                  <a:gd name="T9" fmla="*/ 469 h 704"/>
                  <a:gd name="T10" fmla="*/ 534 w 893"/>
                  <a:gd name="T11" fmla="*/ 285 h 704"/>
                  <a:gd name="T12" fmla="*/ 477 w 893"/>
                  <a:gd name="T13" fmla="*/ 44 h 704"/>
                  <a:gd name="T14" fmla="*/ 434 w 893"/>
                  <a:gd name="T15" fmla="*/ 34 h 704"/>
                  <a:gd name="T16" fmla="*/ 375 w 893"/>
                  <a:gd name="T17" fmla="*/ 34 h 704"/>
                  <a:gd name="T18" fmla="*/ 320 w 893"/>
                  <a:gd name="T19" fmla="*/ 28 h 704"/>
                  <a:gd name="T20" fmla="*/ 276 w 893"/>
                  <a:gd name="T21" fmla="*/ 9 h 704"/>
                  <a:gd name="T22" fmla="*/ 229 w 893"/>
                  <a:gd name="T23" fmla="*/ 0 h 704"/>
                  <a:gd name="T24" fmla="*/ 176 w 893"/>
                  <a:gd name="T25" fmla="*/ 19 h 704"/>
                  <a:gd name="T26" fmla="*/ 121 w 893"/>
                  <a:gd name="T27" fmla="*/ 32 h 704"/>
                  <a:gd name="T28" fmla="*/ 85 w 893"/>
                  <a:gd name="T29" fmla="*/ 94 h 704"/>
                  <a:gd name="T30" fmla="*/ 60 w 893"/>
                  <a:gd name="T31" fmla="*/ 121 h 704"/>
                  <a:gd name="T32" fmla="*/ 101 w 893"/>
                  <a:gd name="T33" fmla="*/ 180 h 704"/>
                  <a:gd name="T34" fmla="*/ 128 w 893"/>
                  <a:gd name="T35" fmla="*/ 223 h 704"/>
                  <a:gd name="T36" fmla="*/ 92 w 893"/>
                  <a:gd name="T37" fmla="*/ 203 h 704"/>
                  <a:gd name="T38" fmla="*/ 37 w 893"/>
                  <a:gd name="T39" fmla="*/ 212 h 704"/>
                  <a:gd name="T40" fmla="*/ 12 w 893"/>
                  <a:gd name="T41" fmla="*/ 239 h 704"/>
                  <a:gd name="T42" fmla="*/ 28 w 893"/>
                  <a:gd name="T43" fmla="*/ 278 h 704"/>
                  <a:gd name="T44" fmla="*/ 57 w 893"/>
                  <a:gd name="T45" fmla="*/ 299 h 704"/>
                  <a:gd name="T46" fmla="*/ 119 w 893"/>
                  <a:gd name="T47" fmla="*/ 296 h 704"/>
                  <a:gd name="T48" fmla="*/ 133 w 893"/>
                  <a:gd name="T49" fmla="*/ 330 h 704"/>
                  <a:gd name="T50" fmla="*/ 92 w 893"/>
                  <a:gd name="T51" fmla="*/ 342 h 704"/>
                  <a:gd name="T52" fmla="*/ 64 w 893"/>
                  <a:gd name="T53" fmla="*/ 353 h 704"/>
                  <a:gd name="T54" fmla="*/ 44 w 893"/>
                  <a:gd name="T55" fmla="*/ 376 h 704"/>
                  <a:gd name="T56" fmla="*/ 10 w 893"/>
                  <a:gd name="T57" fmla="*/ 419 h 704"/>
                  <a:gd name="T58" fmla="*/ 23 w 893"/>
                  <a:gd name="T59" fmla="*/ 469 h 704"/>
                  <a:gd name="T60" fmla="*/ 44 w 893"/>
                  <a:gd name="T61" fmla="*/ 513 h 704"/>
                  <a:gd name="T62" fmla="*/ 85 w 893"/>
                  <a:gd name="T63" fmla="*/ 538 h 704"/>
                  <a:gd name="T64" fmla="*/ 128 w 893"/>
                  <a:gd name="T65" fmla="*/ 565 h 704"/>
                  <a:gd name="T66" fmla="*/ 160 w 893"/>
                  <a:gd name="T67" fmla="*/ 581 h 704"/>
                  <a:gd name="T68" fmla="*/ 199 w 893"/>
                  <a:gd name="T69" fmla="*/ 576 h 704"/>
                  <a:gd name="T70" fmla="*/ 160 w 893"/>
                  <a:gd name="T71" fmla="*/ 663 h 704"/>
                  <a:gd name="T72" fmla="*/ 110 w 893"/>
                  <a:gd name="T73" fmla="*/ 686 h 704"/>
                  <a:gd name="T74" fmla="*/ 144 w 893"/>
                  <a:gd name="T75" fmla="*/ 697 h 704"/>
                  <a:gd name="T76" fmla="*/ 201 w 893"/>
                  <a:gd name="T77" fmla="*/ 658 h 704"/>
                  <a:gd name="T78" fmla="*/ 233 w 893"/>
                  <a:gd name="T79" fmla="*/ 633 h 704"/>
                  <a:gd name="T80" fmla="*/ 274 w 893"/>
                  <a:gd name="T81" fmla="*/ 604 h 704"/>
                  <a:gd name="T82" fmla="*/ 295 w 893"/>
                  <a:gd name="T83" fmla="*/ 581 h 704"/>
                  <a:gd name="T84" fmla="*/ 286 w 893"/>
                  <a:gd name="T85" fmla="*/ 542 h 704"/>
                  <a:gd name="T86" fmla="*/ 327 w 893"/>
                  <a:gd name="T87" fmla="*/ 476 h 704"/>
                  <a:gd name="T88" fmla="*/ 338 w 893"/>
                  <a:gd name="T89" fmla="*/ 490 h 704"/>
                  <a:gd name="T90" fmla="*/ 324 w 893"/>
                  <a:gd name="T91" fmla="*/ 547 h 704"/>
                  <a:gd name="T92" fmla="*/ 370 w 893"/>
                  <a:gd name="T93" fmla="*/ 526 h 704"/>
                  <a:gd name="T94" fmla="*/ 404 w 893"/>
                  <a:gd name="T95" fmla="*/ 504 h 704"/>
                  <a:gd name="T96" fmla="*/ 411 w 893"/>
                  <a:gd name="T97" fmla="*/ 472 h 704"/>
                  <a:gd name="T98" fmla="*/ 466 w 893"/>
                  <a:gd name="T99" fmla="*/ 481 h 704"/>
                  <a:gd name="T100" fmla="*/ 527 w 893"/>
                  <a:gd name="T101" fmla="*/ 490 h 704"/>
                  <a:gd name="T102" fmla="*/ 598 w 893"/>
                  <a:gd name="T103" fmla="*/ 494 h 704"/>
                  <a:gd name="T104" fmla="*/ 651 w 893"/>
                  <a:gd name="T105" fmla="*/ 515 h 704"/>
                  <a:gd name="T106" fmla="*/ 692 w 893"/>
                  <a:gd name="T107" fmla="*/ 535 h 704"/>
                  <a:gd name="T108" fmla="*/ 724 w 893"/>
                  <a:gd name="T109" fmla="*/ 519 h 704"/>
                  <a:gd name="T110" fmla="*/ 788 w 893"/>
                  <a:gd name="T111" fmla="*/ 560 h 704"/>
                  <a:gd name="T112" fmla="*/ 835 w 893"/>
                  <a:gd name="T113" fmla="*/ 599 h 704"/>
                  <a:gd name="T114" fmla="*/ 879 w 893"/>
                  <a:gd name="T115" fmla="*/ 640 h 70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93"/>
                  <a:gd name="T175" fmla="*/ 0 h 704"/>
                  <a:gd name="T176" fmla="*/ 893 w 893"/>
                  <a:gd name="T177" fmla="*/ 704 h 70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93" h="704">
                    <a:moveTo>
                      <a:pt x="879" y="640"/>
                    </a:moveTo>
                    <a:lnTo>
                      <a:pt x="883" y="638"/>
                    </a:lnTo>
                    <a:lnTo>
                      <a:pt x="890" y="629"/>
                    </a:lnTo>
                    <a:lnTo>
                      <a:pt x="893" y="615"/>
                    </a:lnTo>
                    <a:lnTo>
                      <a:pt x="881" y="599"/>
                    </a:lnTo>
                    <a:lnTo>
                      <a:pt x="865" y="588"/>
                    </a:lnTo>
                    <a:lnTo>
                      <a:pt x="854" y="581"/>
                    </a:lnTo>
                    <a:lnTo>
                      <a:pt x="847" y="579"/>
                    </a:lnTo>
                    <a:lnTo>
                      <a:pt x="838" y="574"/>
                    </a:lnTo>
                    <a:lnTo>
                      <a:pt x="826" y="563"/>
                    </a:lnTo>
                    <a:lnTo>
                      <a:pt x="808" y="549"/>
                    </a:lnTo>
                    <a:lnTo>
                      <a:pt x="794" y="533"/>
                    </a:lnTo>
                    <a:lnTo>
                      <a:pt x="785" y="519"/>
                    </a:lnTo>
                    <a:lnTo>
                      <a:pt x="781" y="513"/>
                    </a:lnTo>
                    <a:lnTo>
                      <a:pt x="772" y="504"/>
                    </a:lnTo>
                    <a:lnTo>
                      <a:pt x="760" y="494"/>
                    </a:lnTo>
                    <a:lnTo>
                      <a:pt x="747" y="485"/>
                    </a:lnTo>
                    <a:lnTo>
                      <a:pt x="733" y="479"/>
                    </a:lnTo>
                    <a:lnTo>
                      <a:pt x="721" y="472"/>
                    </a:lnTo>
                    <a:lnTo>
                      <a:pt x="712" y="469"/>
                    </a:lnTo>
                    <a:lnTo>
                      <a:pt x="705" y="469"/>
                    </a:lnTo>
                    <a:lnTo>
                      <a:pt x="699" y="476"/>
                    </a:lnTo>
                    <a:lnTo>
                      <a:pt x="687" y="488"/>
                    </a:lnTo>
                    <a:lnTo>
                      <a:pt x="676" y="499"/>
                    </a:lnTo>
                    <a:lnTo>
                      <a:pt x="664" y="504"/>
                    </a:lnTo>
                    <a:lnTo>
                      <a:pt x="653" y="497"/>
                    </a:lnTo>
                    <a:lnTo>
                      <a:pt x="642" y="483"/>
                    </a:lnTo>
                    <a:lnTo>
                      <a:pt x="630" y="472"/>
                    </a:lnTo>
                    <a:lnTo>
                      <a:pt x="619" y="467"/>
                    </a:lnTo>
                    <a:lnTo>
                      <a:pt x="607" y="469"/>
                    </a:lnTo>
                    <a:lnTo>
                      <a:pt x="594" y="474"/>
                    </a:lnTo>
                    <a:lnTo>
                      <a:pt x="582" y="474"/>
                    </a:lnTo>
                    <a:lnTo>
                      <a:pt x="575" y="467"/>
                    </a:lnTo>
                    <a:lnTo>
                      <a:pt x="566" y="431"/>
                    </a:lnTo>
                    <a:lnTo>
                      <a:pt x="550" y="360"/>
                    </a:lnTo>
                    <a:lnTo>
                      <a:pt x="534" y="285"/>
                    </a:lnTo>
                    <a:lnTo>
                      <a:pt x="523" y="233"/>
                    </a:lnTo>
                    <a:lnTo>
                      <a:pt x="511" y="185"/>
                    </a:lnTo>
                    <a:lnTo>
                      <a:pt x="498" y="121"/>
                    </a:lnTo>
                    <a:lnTo>
                      <a:pt x="484" y="66"/>
                    </a:lnTo>
                    <a:lnTo>
                      <a:pt x="480" y="44"/>
                    </a:lnTo>
                    <a:lnTo>
                      <a:pt x="477" y="44"/>
                    </a:lnTo>
                    <a:lnTo>
                      <a:pt x="470" y="44"/>
                    </a:lnTo>
                    <a:lnTo>
                      <a:pt x="464" y="44"/>
                    </a:lnTo>
                    <a:lnTo>
                      <a:pt x="454" y="41"/>
                    </a:lnTo>
                    <a:lnTo>
                      <a:pt x="448" y="37"/>
                    </a:lnTo>
                    <a:lnTo>
                      <a:pt x="441" y="34"/>
                    </a:lnTo>
                    <a:lnTo>
                      <a:pt x="434" y="34"/>
                    </a:lnTo>
                    <a:lnTo>
                      <a:pt x="423" y="34"/>
                    </a:lnTo>
                    <a:lnTo>
                      <a:pt x="416" y="34"/>
                    </a:lnTo>
                    <a:lnTo>
                      <a:pt x="407" y="34"/>
                    </a:lnTo>
                    <a:lnTo>
                      <a:pt x="397" y="34"/>
                    </a:lnTo>
                    <a:lnTo>
                      <a:pt x="386" y="34"/>
                    </a:lnTo>
                    <a:lnTo>
                      <a:pt x="375" y="34"/>
                    </a:lnTo>
                    <a:lnTo>
                      <a:pt x="363" y="34"/>
                    </a:lnTo>
                    <a:lnTo>
                      <a:pt x="354" y="32"/>
                    </a:lnTo>
                    <a:lnTo>
                      <a:pt x="345" y="30"/>
                    </a:lnTo>
                    <a:lnTo>
                      <a:pt x="334" y="25"/>
                    </a:lnTo>
                    <a:lnTo>
                      <a:pt x="327" y="25"/>
                    </a:lnTo>
                    <a:lnTo>
                      <a:pt x="320" y="28"/>
                    </a:lnTo>
                    <a:lnTo>
                      <a:pt x="313" y="30"/>
                    </a:lnTo>
                    <a:lnTo>
                      <a:pt x="306" y="30"/>
                    </a:lnTo>
                    <a:lnTo>
                      <a:pt x="302" y="25"/>
                    </a:lnTo>
                    <a:lnTo>
                      <a:pt x="297" y="21"/>
                    </a:lnTo>
                    <a:lnTo>
                      <a:pt x="286" y="14"/>
                    </a:lnTo>
                    <a:lnTo>
                      <a:pt x="276" y="9"/>
                    </a:lnTo>
                    <a:lnTo>
                      <a:pt x="276" y="5"/>
                    </a:lnTo>
                    <a:lnTo>
                      <a:pt x="274" y="5"/>
                    </a:lnTo>
                    <a:lnTo>
                      <a:pt x="265" y="5"/>
                    </a:lnTo>
                    <a:lnTo>
                      <a:pt x="251" y="5"/>
                    </a:lnTo>
                    <a:lnTo>
                      <a:pt x="240" y="3"/>
                    </a:lnTo>
                    <a:lnTo>
                      <a:pt x="229" y="0"/>
                    </a:lnTo>
                    <a:lnTo>
                      <a:pt x="222" y="3"/>
                    </a:lnTo>
                    <a:lnTo>
                      <a:pt x="215" y="7"/>
                    </a:lnTo>
                    <a:lnTo>
                      <a:pt x="210" y="9"/>
                    </a:lnTo>
                    <a:lnTo>
                      <a:pt x="201" y="12"/>
                    </a:lnTo>
                    <a:lnTo>
                      <a:pt x="190" y="14"/>
                    </a:lnTo>
                    <a:lnTo>
                      <a:pt x="176" y="19"/>
                    </a:lnTo>
                    <a:lnTo>
                      <a:pt x="165" y="23"/>
                    </a:lnTo>
                    <a:lnTo>
                      <a:pt x="156" y="28"/>
                    </a:lnTo>
                    <a:lnTo>
                      <a:pt x="146" y="30"/>
                    </a:lnTo>
                    <a:lnTo>
                      <a:pt x="135" y="30"/>
                    </a:lnTo>
                    <a:lnTo>
                      <a:pt x="128" y="28"/>
                    </a:lnTo>
                    <a:lnTo>
                      <a:pt x="121" y="32"/>
                    </a:lnTo>
                    <a:lnTo>
                      <a:pt x="119" y="46"/>
                    </a:lnTo>
                    <a:lnTo>
                      <a:pt x="117" y="64"/>
                    </a:lnTo>
                    <a:lnTo>
                      <a:pt x="117" y="80"/>
                    </a:lnTo>
                    <a:lnTo>
                      <a:pt x="110" y="89"/>
                    </a:lnTo>
                    <a:lnTo>
                      <a:pt x="99" y="94"/>
                    </a:lnTo>
                    <a:lnTo>
                      <a:pt x="85" y="94"/>
                    </a:lnTo>
                    <a:lnTo>
                      <a:pt x="76" y="96"/>
                    </a:lnTo>
                    <a:lnTo>
                      <a:pt x="69" y="98"/>
                    </a:lnTo>
                    <a:lnTo>
                      <a:pt x="62" y="103"/>
                    </a:lnTo>
                    <a:lnTo>
                      <a:pt x="57" y="107"/>
                    </a:lnTo>
                    <a:lnTo>
                      <a:pt x="57" y="114"/>
                    </a:lnTo>
                    <a:lnTo>
                      <a:pt x="60" y="121"/>
                    </a:lnTo>
                    <a:lnTo>
                      <a:pt x="64" y="128"/>
                    </a:lnTo>
                    <a:lnTo>
                      <a:pt x="73" y="135"/>
                    </a:lnTo>
                    <a:lnTo>
                      <a:pt x="83" y="144"/>
                    </a:lnTo>
                    <a:lnTo>
                      <a:pt x="92" y="155"/>
                    </a:lnTo>
                    <a:lnTo>
                      <a:pt x="96" y="169"/>
                    </a:lnTo>
                    <a:lnTo>
                      <a:pt x="101" y="180"/>
                    </a:lnTo>
                    <a:lnTo>
                      <a:pt x="110" y="182"/>
                    </a:lnTo>
                    <a:lnTo>
                      <a:pt x="117" y="185"/>
                    </a:lnTo>
                    <a:lnTo>
                      <a:pt x="121" y="192"/>
                    </a:lnTo>
                    <a:lnTo>
                      <a:pt x="126" y="203"/>
                    </a:lnTo>
                    <a:lnTo>
                      <a:pt x="128" y="217"/>
                    </a:lnTo>
                    <a:lnTo>
                      <a:pt x="128" y="223"/>
                    </a:lnTo>
                    <a:lnTo>
                      <a:pt x="121" y="228"/>
                    </a:lnTo>
                    <a:lnTo>
                      <a:pt x="114" y="226"/>
                    </a:lnTo>
                    <a:lnTo>
                      <a:pt x="108" y="221"/>
                    </a:lnTo>
                    <a:lnTo>
                      <a:pt x="101" y="217"/>
                    </a:lnTo>
                    <a:lnTo>
                      <a:pt x="96" y="210"/>
                    </a:lnTo>
                    <a:lnTo>
                      <a:pt x="92" y="203"/>
                    </a:lnTo>
                    <a:lnTo>
                      <a:pt x="89" y="198"/>
                    </a:lnTo>
                    <a:lnTo>
                      <a:pt x="85" y="196"/>
                    </a:lnTo>
                    <a:lnTo>
                      <a:pt x="76" y="198"/>
                    </a:lnTo>
                    <a:lnTo>
                      <a:pt x="62" y="203"/>
                    </a:lnTo>
                    <a:lnTo>
                      <a:pt x="51" y="208"/>
                    </a:lnTo>
                    <a:lnTo>
                      <a:pt x="37" y="212"/>
                    </a:lnTo>
                    <a:lnTo>
                      <a:pt x="23" y="217"/>
                    </a:lnTo>
                    <a:lnTo>
                      <a:pt x="12" y="219"/>
                    </a:lnTo>
                    <a:lnTo>
                      <a:pt x="3" y="226"/>
                    </a:lnTo>
                    <a:lnTo>
                      <a:pt x="0" y="230"/>
                    </a:lnTo>
                    <a:lnTo>
                      <a:pt x="3" y="235"/>
                    </a:lnTo>
                    <a:lnTo>
                      <a:pt x="12" y="239"/>
                    </a:lnTo>
                    <a:lnTo>
                      <a:pt x="21" y="244"/>
                    </a:lnTo>
                    <a:lnTo>
                      <a:pt x="30" y="249"/>
                    </a:lnTo>
                    <a:lnTo>
                      <a:pt x="30" y="255"/>
                    </a:lnTo>
                    <a:lnTo>
                      <a:pt x="25" y="264"/>
                    </a:lnTo>
                    <a:lnTo>
                      <a:pt x="25" y="271"/>
                    </a:lnTo>
                    <a:lnTo>
                      <a:pt x="28" y="278"/>
                    </a:lnTo>
                    <a:lnTo>
                      <a:pt x="32" y="290"/>
                    </a:lnTo>
                    <a:lnTo>
                      <a:pt x="35" y="299"/>
                    </a:lnTo>
                    <a:lnTo>
                      <a:pt x="37" y="305"/>
                    </a:lnTo>
                    <a:lnTo>
                      <a:pt x="41" y="308"/>
                    </a:lnTo>
                    <a:lnTo>
                      <a:pt x="48" y="303"/>
                    </a:lnTo>
                    <a:lnTo>
                      <a:pt x="57" y="299"/>
                    </a:lnTo>
                    <a:lnTo>
                      <a:pt x="67" y="296"/>
                    </a:lnTo>
                    <a:lnTo>
                      <a:pt x="73" y="294"/>
                    </a:lnTo>
                    <a:lnTo>
                      <a:pt x="83" y="296"/>
                    </a:lnTo>
                    <a:lnTo>
                      <a:pt x="94" y="299"/>
                    </a:lnTo>
                    <a:lnTo>
                      <a:pt x="105" y="296"/>
                    </a:lnTo>
                    <a:lnTo>
                      <a:pt x="119" y="296"/>
                    </a:lnTo>
                    <a:lnTo>
                      <a:pt x="128" y="296"/>
                    </a:lnTo>
                    <a:lnTo>
                      <a:pt x="130" y="301"/>
                    </a:lnTo>
                    <a:lnTo>
                      <a:pt x="128" y="308"/>
                    </a:lnTo>
                    <a:lnTo>
                      <a:pt x="126" y="317"/>
                    </a:lnTo>
                    <a:lnTo>
                      <a:pt x="128" y="324"/>
                    </a:lnTo>
                    <a:lnTo>
                      <a:pt x="133" y="330"/>
                    </a:lnTo>
                    <a:lnTo>
                      <a:pt x="130" y="340"/>
                    </a:lnTo>
                    <a:lnTo>
                      <a:pt x="126" y="346"/>
                    </a:lnTo>
                    <a:lnTo>
                      <a:pt x="119" y="349"/>
                    </a:lnTo>
                    <a:lnTo>
                      <a:pt x="110" y="346"/>
                    </a:lnTo>
                    <a:lnTo>
                      <a:pt x="101" y="344"/>
                    </a:lnTo>
                    <a:lnTo>
                      <a:pt x="92" y="342"/>
                    </a:lnTo>
                    <a:lnTo>
                      <a:pt x="89" y="349"/>
                    </a:lnTo>
                    <a:lnTo>
                      <a:pt x="85" y="356"/>
                    </a:lnTo>
                    <a:lnTo>
                      <a:pt x="78" y="358"/>
                    </a:lnTo>
                    <a:lnTo>
                      <a:pt x="69" y="356"/>
                    </a:lnTo>
                    <a:lnTo>
                      <a:pt x="64" y="353"/>
                    </a:lnTo>
                    <a:lnTo>
                      <a:pt x="62" y="351"/>
                    </a:lnTo>
                    <a:lnTo>
                      <a:pt x="57" y="353"/>
                    </a:lnTo>
                    <a:lnTo>
                      <a:pt x="48" y="358"/>
                    </a:lnTo>
                    <a:lnTo>
                      <a:pt x="44" y="365"/>
                    </a:lnTo>
                    <a:lnTo>
                      <a:pt x="44" y="369"/>
                    </a:lnTo>
                    <a:lnTo>
                      <a:pt x="44" y="376"/>
                    </a:lnTo>
                    <a:lnTo>
                      <a:pt x="32" y="385"/>
                    </a:lnTo>
                    <a:lnTo>
                      <a:pt x="19" y="394"/>
                    </a:lnTo>
                    <a:lnTo>
                      <a:pt x="14" y="399"/>
                    </a:lnTo>
                    <a:lnTo>
                      <a:pt x="14" y="403"/>
                    </a:lnTo>
                    <a:lnTo>
                      <a:pt x="12" y="410"/>
                    </a:lnTo>
                    <a:lnTo>
                      <a:pt x="10" y="419"/>
                    </a:lnTo>
                    <a:lnTo>
                      <a:pt x="10" y="428"/>
                    </a:lnTo>
                    <a:lnTo>
                      <a:pt x="12" y="440"/>
                    </a:lnTo>
                    <a:lnTo>
                      <a:pt x="16" y="447"/>
                    </a:lnTo>
                    <a:lnTo>
                      <a:pt x="21" y="453"/>
                    </a:lnTo>
                    <a:lnTo>
                      <a:pt x="23" y="463"/>
                    </a:lnTo>
                    <a:lnTo>
                      <a:pt x="23" y="469"/>
                    </a:lnTo>
                    <a:lnTo>
                      <a:pt x="23" y="472"/>
                    </a:lnTo>
                    <a:lnTo>
                      <a:pt x="30" y="494"/>
                    </a:lnTo>
                    <a:lnTo>
                      <a:pt x="30" y="497"/>
                    </a:lnTo>
                    <a:lnTo>
                      <a:pt x="32" y="504"/>
                    </a:lnTo>
                    <a:lnTo>
                      <a:pt x="37" y="508"/>
                    </a:lnTo>
                    <a:lnTo>
                      <a:pt x="44" y="513"/>
                    </a:lnTo>
                    <a:lnTo>
                      <a:pt x="57" y="515"/>
                    </a:lnTo>
                    <a:lnTo>
                      <a:pt x="71" y="515"/>
                    </a:lnTo>
                    <a:lnTo>
                      <a:pt x="83" y="515"/>
                    </a:lnTo>
                    <a:lnTo>
                      <a:pt x="87" y="515"/>
                    </a:lnTo>
                    <a:lnTo>
                      <a:pt x="87" y="522"/>
                    </a:lnTo>
                    <a:lnTo>
                      <a:pt x="85" y="538"/>
                    </a:lnTo>
                    <a:lnTo>
                      <a:pt x="87" y="554"/>
                    </a:lnTo>
                    <a:lnTo>
                      <a:pt x="89" y="567"/>
                    </a:lnTo>
                    <a:lnTo>
                      <a:pt x="99" y="570"/>
                    </a:lnTo>
                    <a:lnTo>
                      <a:pt x="108" y="567"/>
                    </a:lnTo>
                    <a:lnTo>
                      <a:pt x="119" y="563"/>
                    </a:lnTo>
                    <a:lnTo>
                      <a:pt x="128" y="565"/>
                    </a:lnTo>
                    <a:lnTo>
                      <a:pt x="137" y="574"/>
                    </a:lnTo>
                    <a:lnTo>
                      <a:pt x="146" y="581"/>
                    </a:lnTo>
                    <a:lnTo>
                      <a:pt x="156" y="590"/>
                    </a:lnTo>
                    <a:lnTo>
                      <a:pt x="158" y="592"/>
                    </a:lnTo>
                    <a:lnTo>
                      <a:pt x="158" y="588"/>
                    </a:lnTo>
                    <a:lnTo>
                      <a:pt x="160" y="581"/>
                    </a:lnTo>
                    <a:lnTo>
                      <a:pt x="165" y="574"/>
                    </a:lnTo>
                    <a:lnTo>
                      <a:pt x="172" y="574"/>
                    </a:lnTo>
                    <a:lnTo>
                      <a:pt x="183" y="574"/>
                    </a:lnTo>
                    <a:lnTo>
                      <a:pt x="192" y="572"/>
                    </a:lnTo>
                    <a:lnTo>
                      <a:pt x="199" y="572"/>
                    </a:lnTo>
                    <a:lnTo>
                      <a:pt x="199" y="576"/>
                    </a:lnTo>
                    <a:lnTo>
                      <a:pt x="194" y="588"/>
                    </a:lnTo>
                    <a:lnTo>
                      <a:pt x="192" y="604"/>
                    </a:lnTo>
                    <a:lnTo>
                      <a:pt x="187" y="622"/>
                    </a:lnTo>
                    <a:lnTo>
                      <a:pt x="178" y="638"/>
                    </a:lnTo>
                    <a:lnTo>
                      <a:pt x="167" y="652"/>
                    </a:lnTo>
                    <a:lnTo>
                      <a:pt x="160" y="663"/>
                    </a:lnTo>
                    <a:lnTo>
                      <a:pt x="156" y="672"/>
                    </a:lnTo>
                    <a:lnTo>
                      <a:pt x="149" y="677"/>
                    </a:lnTo>
                    <a:lnTo>
                      <a:pt x="140" y="677"/>
                    </a:lnTo>
                    <a:lnTo>
                      <a:pt x="128" y="677"/>
                    </a:lnTo>
                    <a:lnTo>
                      <a:pt x="117" y="681"/>
                    </a:lnTo>
                    <a:lnTo>
                      <a:pt x="110" y="686"/>
                    </a:lnTo>
                    <a:lnTo>
                      <a:pt x="110" y="693"/>
                    </a:lnTo>
                    <a:lnTo>
                      <a:pt x="114" y="699"/>
                    </a:lnTo>
                    <a:lnTo>
                      <a:pt x="121" y="704"/>
                    </a:lnTo>
                    <a:lnTo>
                      <a:pt x="128" y="704"/>
                    </a:lnTo>
                    <a:lnTo>
                      <a:pt x="135" y="702"/>
                    </a:lnTo>
                    <a:lnTo>
                      <a:pt x="144" y="697"/>
                    </a:lnTo>
                    <a:lnTo>
                      <a:pt x="153" y="690"/>
                    </a:lnTo>
                    <a:lnTo>
                      <a:pt x="167" y="686"/>
                    </a:lnTo>
                    <a:lnTo>
                      <a:pt x="178" y="679"/>
                    </a:lnTo>
                    <a:lnTo>
                      <a:pt x="187" y="670"/>
                    </a:lnTo>
                    <a:lnTo>
                      <a:pt x="194" y="663"/>
                    </a:lnTo>
                    <a:lnTo>
                      <a:pt x="201" y="658"/>
                    </a:lnTo>
                    <a:lnTo>
                      <a:pt x="210" y="658"/>
                    </a:lnTo>
                    <a:lnTo>
                      <a:pt x="217" y="661"/>
                    </a:lnTo>
                    <a:lnTo>
                      <a:pt x="224" y="658"/>
                    </a:lnTo>
                    <a:lnTo>
                      <a:pt x="229" y="652"/>
                    </a:lnTo>
                    <a:lnTo>
                      <a:pt x="231" y="642"/>
                    </a:lnTo>
                    <a:lnTo>
                      <a:pt x="233" y="633"/>
                    </a:lnTo>
                    <a:lnTo>
                      <a:pt x="235" y="629"/>
                    </a:lnTo>
                    <a:lnTo>
                      <a:pt x="240" y="624"/>
                    </a:lnTo>
                    <a:lnTo>
                      <a:pt x="249" y="617"/>
                    </a:lnTo>
                    <a:lnTo>
                      <a:pt x="261" y="611"/>
                    </a:lnTo>
                    <a:lnTo>
                      <a:pt x="270" y="606"/>
                    </a:lnTo>
                    <a:lnTo>
                      <a:pt x="274" y="604"/>
                    </a:lnTo>
                    <a:lnTo>
                      <a:pt x="274" y="601"/>
                    </a:lnTo>
                    <a:lnTo>
                      <a:pt x="272" y="597"/>
                    </a:lnTo>
                    <a:lnTo>
                      <a:pt x="274" y="592"/>
                    </a:lnTo>
                    <a:lnTo>
                      <a:pt x="281" y="588"/>
                    </a:lnTo>
                    <a:lnTo>
                      <a:pt x="288" y="586"/>
                    </a:lnTo>
                    <a:lnTo>
                      <a:pt x="295" y="581"/>
                    </a:lnTo>
                    <a:lnTo>
                      <a:pt x="297" y="574"/>
                    </a:lnTo>
                    <a:lnTo>
                      <a:pt x="295" y="567"/>
                    </a:lnTo>
                    <a:lnTo>
                      <a:pt x="290" y="560"/>
                    </a:lnTo>
                    <a:lnTo>
                      <a:pt x="283" y="556"/>
                    </a:lnTo>
                    <a:lnTo>
                      <a:pt x="283" y="549"/>
                    </a:lnTo>
                    <a:lnTo>
                      <a:pt x="286" y="542"/>
                    </a:lnTo>
                    <a:lnTo>
                      <a:pt x="290" y="535"/>
                    </a:lnTo>
                    <a:lnTo>
                      <a:pt x="295" y="531"/>
                    </a:lnTo>
                    <a:lnTo>
                      <a:pt x="299" y="524"/>
                    </a:lnTo>
                    <a:lnTo>
                      <a:pt x="306" y="510"/>
                    </a:lnTo>
                    <a:lnTo>
                      <a:pt x="315" y="492"/>
                    </a:lnTo>
                    <a:lnTo>
                      <a:pt x="327" y="476"/>
                    </a:lnTo>
                    <a:lnTo>
                      <a:pt x="336" y="465"/>
                    </a:lnTo>
                    <a:lnTo>
                      <a:pt x="347" y="463"/>
                    </a:lnTo>
                    <a:lnTo>
                      <a:pt x="352" y="467"/>
                    </a:lnTo>
                    <a:lnTo>
                      <a:pt x="349" y="474"/>
                    </a:lnTo>
                    <a:lnTo>
                      <a:pt x="345" y="481"/>
                    </a:lnTo>
                    <a:lnTo>
                      <a:pt x="338" y="490"/>
                    </a:lnTo>
                    <a:lnTo>
                      <a:pt x="334" y="501"/>
                    </a:lnTo>
                    <a:lnTo>
                      <a:pt x="331" y="515"/>
                    </a:lnTo>
                    <a:lnTo>
                      <a:pt x="329" y="529"/>
                    </a:lnTo>
                    <a:lnTo>
                      <a:pt x="327" y="533"/>
                    </a:lnTo>
                    <a:lnTo>
                      <a:pt x="324" y="538"/>
                    </a:lnTo>
                    <a:lnTo>
                      <a:pt x="324" y="547"/>
                    </a:lnTo>
                    <a:lnTo>
                      <a:pt x="327" y="554"/>
                    </a:lnTo>
                    <a:lnTo>
                      <a:pt x="334" y="554"/>
                    </a:lnTo>
                    <a:lnTo>
                      <a:pt x="343" y="547"/>
                    </a:lnTo>
                    <a:lnTo>
                      <a:pt x="354" y="540"/>
                    </a:lnTo>
                    <a:lnTo>
                      <a:pt x="363" y="533"/>
                    </a:lnTo>
                    <a:lnTo>
                      <a:pt x="370" y="526"/>
                    </a:lnTo>
                    <a:lnTo>
                      <a:pt x="375" y="522"/>
                    </a:lnTo>
                    <a:lnTo>
                      <a:pt x="375" y="519"/>
                    </a:lnTo>
                    <a:lnTo>
                      <a:pt x="379" y="515"/>
                    </a:lnTo>
                    <a:lnTo>
                      <a:pt x="386" y="515"/>
                    </a:lnTo>
                    <a:lnTo>
                      <a:pt x="395" y="513"/>
                    </a:lnTo>
                    <a:lnTo>
                      <a:pt x="404" y="504"/>
                    </a:lnTo>
                    <a:lnTo>
                      <a:pt x="409" y="497"/>
                    </a:lnTo>
                    <a:lnTo>
                      <a:pt x="411" y="494"/>
                    </a:lnTo>
                    <a:lnTo>
                      <a:pt x="409" y="492"/>
                    </a:lnTo>
                    <a:lnTo>
                      <a:pt x="404" y="485"/>
                    </a:lnTo>
                    <a:lnTo>
                      <a:pt x="404" y="479"/>
                    </a:lnTo>
                    <a:lnTo>
                      <a:pt x="411" y="472"/>
                    </a:lnTo>
                    <a:lnTo>
                      <a:pt x="423" y="469"/>
                    </a:lnTo>
                    <a:lnTo>
                      <a:pt x="434" y="469"/>
                    </a:lnTo>
                    <a:lnTo>
                      <a:pt x="443" y="472"/>
                    </a:lnTo>
                    <a:lnTo>
                      <a:pt x="450" y="474"/>
                    </a:lnTo>
                    <a:lnTo>
                      <a:pt x="457" y="479"/>
                    </a:lnTo>
                    <a:lnTo>
                      <a:pt x="466" y="481"/>
                    </a:lnTo>
                    <a:lnTo>
                      <a:pt x="480" y="485"/>
                    </a:lnTo>
                    <a:lnTo>
                      <a:pt x="496" y="490"/>
                    </a:lnTo>
                    <a:lnTo>
                      <a:pt x="509" y="492"/>
                    </a:lnTo>
                    <a:lnTo>
                      <a:pt x="516" y="492"/>
                    </a:lnTo>
                    <a:lnTo>
                      <a:pt x="521" y="490"/>
                    </a:lnTo>
                    <a:lnTo>
                      <a:pt x="527" y="490"/>
                    </a:lnTo>
                    <a:lnTo>
                      <a:pt x="537" y="490"/>
                    </a:lnTo>
                    <a:lnTo>
                      <a:pt x="546" y="492"/>
                    </a:lnTo>
                    <a:lnTo>
                      <a:pt x="555" y="494"/>
                    </a:lnTo>
                    <a:lnTo>
                      <a:pt x="571" y="494"/>
                    </a:lnTo>
                    <a:lnTo>
                      <a:pt x="587" y="494"/>
                    </a:lnTo>
                    <a:lnTo>
                      <a:pt x="598" y="494"/>
                    </a:lnTo>
                    <a:lnTo>
                      <a:pt x="607" y="497"/>
                    </a:lnTo>
                    <a:lnTo>
                      <a:pt x="616" y="504"/>
                    </a:lnTo>
                    <a:lnTo>
                      <a:pt x="628" y="510"/>
                    </a:lnTo>
                    <a:lnTo>
                      <a:pt x="639" y="513"/>
                    </a:lnTo>
                    <a:lnTo>
                      <a:pt x="648" y="515"/>
                    </a:lnTo>
                    <a:lnTo>
                      <a:pt x="651" y="515"/>
                    </a:lnTo>
                    <a:lnTo>
                      <a:pt x="653" y="517"/>
                    </a:lnTo>
                    <a:lnTo>
                      <a:pt x="655" y="519"/>
                    </a:lnTo>
                    <a:lnTo>
                      <a:pt x="662" y="526"/>
                    </a:lnTo>
                    <a:lnTo>
                      <a:pt x="671" y="531"/>
                    </a:lnTo>
                    <a:lnTo>
                      <a:pt x="683" y="533"/>
                    </a:lnTo>
                    <a:lnTo>
                      <a:pt x="692" y="535"/>
                    </a:lnTo>
                    <a:lnTo>
                      <a:pt x="699" y="535"/>
                    </a:lnTo>
                    <a:lnTo>
                      <a:pt x="703" y="531"/>
                    </a:lnTo>
                    <a:lnTo>
                      <a:pt x="705" y="524"/>
                    </a:lnTo>
                    <a:lnTo>
                      <a:pt x="708" y="517"/>
                    </a:lnTo>
                    <a:lnTo>
                      <a:pt x="712" y="517"/>
                    </a:lnTo>
                    <a:lnTo>
                      <a:pt x="724" y="519"/>
                    </a:lnTo>
                    <a:lnTo>
                      <a:pt x="737" y="524"/>
                    </a:lnTo>
                    <a:lnTo>
                      <a:pt x="749" y="526"/>
                    </a:lnTo>
                    <a:lnTo>
                      <a:pt x="760" y="531"/>
                    </a:lnTo>
                    <a:lnTo>
                      <a:pt x="769" y="540"/>
                    </a:lnTo>
                    <a:lnTo>
                      <a:pt x="778" y="551"/>
                    </a:lnTo>
                    <a:lnTo>
                      <a:pt x="788" y="560"/>
                    </a:lnTo>
                    <a:lnTo>
                      <a:pt x="794" y="565"/>
                    </a:lnTo>
                    <a:lnTo>
                      <a:pt x="797" y="567"/>
                    </a:lnTo>
                    <a:lnTo>
                      <a:pt x="817" y="588"/>
                    </a:lnTo>
                    <a:lnTo>
                      <a:pt x="829" y="599"/>
                    </a:lnTo>
                    <a:lnTo>
                      <a:pt x="831" y="599"/>
                    </a:lnTo>
                    <a:lnTo>
                      <a:pt x="835" y="599"/>
                    </a:lnTo>
                    <a:lnTo>
                      <a:pt x="840" y="601"/>
                    </a:lnTo>
                    <a:lnTo>
                      <a:pt x="847" y="606"/>
                    </a:lnTo>
                    <a:lnTo>
                      <a:pt x="856" y="615"/>
                    </a:lnTo>
                    <a:lnTo>
                      <a:pt x="867" y="627"/>
                    </a:lnTo>
                    <a:lnTo>
                      <a:pt x="874" y="636"/>
                    </a:lnTo>
                    <a:lnTo>
                      <a:pt x="879" y="640"/>
                    </a:lnTo>
                    <a:close/>
                  </a:path>
                </a:pathLst>
              </a:custGeom>
              <a:grpFill/>
              <a:ln w="12700">
                <a:solidFill>
                  <a:schemeClr val="bg1"/>
                </a:solidFill>
                <a:round/>
                <a:headEnd/>
                <a:tailEnd/>
              </a:ln>
            </p:spPr>
            <p:txBody>
              <a:bodyPr/>
              <a:lstStyle/>
              <a:p>
                <a:pPr eaLnBrk="1" hangingPunct="1">
                  <a:defRPr/>
                </a:pPr>
                <a:endParaRPr lang="en-US"/>
              </a:p>
            </p:txBody>
          </p:sp>
          <p:sp>
            <p:nvSpPr>
              <p:cNvPr id="59" name="Freeform 148">
                <a:extLst>
                  <a:ext uri="{FF2B5EF4-FFF2-40B4-BE49-F238E27FC236}">
                    <a16:creationId xmlns:a16="http://schemas.microsoft.com/office/drawing/2014/main" id="{25E01283-17D5-CC51-7A3E-A9C40E62416A}"/>
                  </a:ext>
                </a:extLst>
              </p:cNvPr>
              <p:cNvSpPr>
                <a:spLocks/>
              </p:cNvSpPr>
              <p:nvPr/>
            </p:nvSpPr>
            <p:spPr bwMode="auto">
              <a:xfrm>
                <a:off x="2324100" y="1450975"/>
                <a:ext cx="227013" cy="163512"/>
              </a:xfrm>
              <a:custGeom>
                <a:avLst/>
                <a:gdLst>
                  <a:gd name="T0" fmla="*/ 143 w 143"/>
                  <a:gd name="T1" fmla="*/ 103 h 103"/>
                  <a:gd name="T2" fmla="*/ 143 w 143"/>
                  <a:gd name="T3" fmla="*/ 101 h 103"/>
                  <a:gd name="T4" fmla="*/ 141 w 143"/>
                  <a:gd name="T5" fmla="*/ 98 h 103"/>
                  <a:gd name="T6" fmla="*/ 139 w 143"/>
                  <a:gd name="T7" fmla="*/ 92 h 103"/>
                  <a:gd name="T8" fmla="*/ 132 w 143"/>
                  <a:gd name="T9" fmla="*/ 85 h 103"/>
                  <a:gd name="T10" fmla="*/ 125 w 143"/>
                  <a:gd name="T11" fmla="*/ 78 h 103"/>
                  <a:gd name="T12" fmla="*/ 123 w 143"/>
                  <a:gd name="T13" fmla="*/ 73 h 103"/>
                  <a:gd name="T14" fmla="*/ 118 w 143"/>
                  <a:gd name="T15" fmla="*/ 69 h 103"/>
                  <a:gd name="T16" fmla="*/ 109 w 143"/>
                  <a:gd name="T17" fmla="*/ 69 h 103"/>
                  <a:gd name="T18" fmla="*/ 102 w 143"/>
                  <a:gd name="T19" fmla="*/ 71 h 103"/>
                  <a:gd name="T20" fmla="*/ 95 w 143"/>
                  <a:gd name="T21" fmla="*/ 76 h 103"/>
                  <a:gd name="T22" fmla="*/ 91 w 143"/>
                  <a:gd name="T23" fmla="*/ 76 h 103"/>
                  <a:gd name="T24" fmla="*/ 79 w 143"/>
                  <a:gd name="T25" fmla="*/ 69 h 103"/>
                  <a:gd name="T26" fmla="*/ 70 w 143"/>
                  <a:gd name="T27" fmla="*/ 60 h 103"/>
                  <a:gd name="T28" fmla="*/ 63 w 143"/>
                  <a:gd name="T29" fmla="*/ 60 h 103"/>
                  <a:gd name="T30" fmla="*/ 61 w 143"/>
                  <a:gd name="T31" fmla="*/ 57 h 103"/>
                  <a:gd name="T32" fmla="*/ 63 w 143"/>
                  <a:gd name="T33" fmla="*/ 51 h 103"/>
                  <a:gd name="T34" fmla="*/ 63 w 143"/>
                  <a:gd name="T35" fmla="*/ 41 h 103"/>
                  <a:gd name="T36" fmla="*/ 61 w 143"/>
                  <a:gd name="T37" fmla="*/ 37 h 103"/>
                  <a:gd name="T38" fmla="*/ 57 w 143"/>
                  <a:gd name="T39" fmla="*/ 35 h 103"/>
                  <a:gd name="T40" fmla="*/ 52 w 143"/>
                  <a:gd name="T41" fmla="*/ 30 h 103"/>
                  <a:gd name="T42" fmla="*/ 48 w 143"/>
                  <a:gd name="T43" fmla="*/ 25 h 103"/>
                  <a:gd name="T44" fmla="*/ 48 w 143"/>
                  <a:gd name="T45" fmla="*/ 23 h 103"/>
                  <a:gd name="T46" fmla="*/ 48 w 143"/>
                  <a:gd name="T47" fmla="*/ 19 h 103"/>
                  <a:gd name="T48" fmla="*/ 43 w 143"/>
                  <a:gd name="T49" fmla="*/ 16 h 103"/>
                  <a:gd name="T50" fmla="*/ 38 w 143"/>
                  <a:gd name="T51" fmla="*/ 10 h 103"/>
                  <a:gd name="T52" fmla="*/ 34 w 143"/>
                  <a:gd name="T53" fmla="*/ 5 h 103"/>
                  <a:gd name="T54" fmla="*/ 27 w 143"/>
                  <a:gd name="T55" fmla="*/ 0 h 103"/>
                  <a:gd name="T56" fmla="*/ 16 w 143"/>
                  <a:gd name="T57" fmla="*/ 0 h 103"/>
                  <a:gd name="T58" fmla="*/ 6 w 143"/>
                  <a:gd name="T59" fmla="*/ 5 h 103"/>
                  <a:gd name="T60" fmla="*/ 0 w 143"/>
                  <a:gd name="T61" fmla="*/ 7 h 103"/>
                  <a:gd name="T62" fmla="*/ 0 w 143"/>
                  <a:gd name="T63" fmla="*/ 12 h 103"/>
                  <a:gd name="T64" fmla="*/ 6 w 143"/>
                  <a:gd name="T65" fmla="*/ 19 h 103"/>
                  <a:gd name="T66" fmla="*/ 20 w 143"/>
                  <a:gd name="T67" fmla="*/ 25 h 103"/>
                  <a:gd name="T68" fmla="*/ 34 w 143"/>
                  <a:gd name="T69" fmla="*/ 30 h 103"/>
                  <a:gd name="T70" fmla="*/ 43 w 143"/>
                  <a:gd name="T71" fmla="*/ 37 h 103"/>
                  <a:gd name="T72" fmla="*/ 48 w 143"/>
                  <a:gd name="T73" fmla="*/ 44 h 103"/>
                  <a:gd name="T74" fmla="*/ 48 w 143"/>
                  <a:gd name="T75" fmla="*/ 53 h 103"/>
                  <a:gd name="T76" fmla="*/ 52 w 143"/>
                  <a:gd name="T77" fmla="*/ 60 h 103"/>
                  <a:gd name="T78" fmla="*/ 57 w 143"/>
                  <a:gd name="T79" fmla="*/ 64 h 103"/>
                  <a:gd name="T80" fmla="*/ 63 w 143"/>
                  <a:gd name="T81" fmla="*/ 71 h 103"/>
                  <a:gd name="T82" fmla="*/ 73 w 143"/>
                  <a:gd name="T83" fmla="*/ 78 h 103"/>
                  <a:gd name="T84" fmla="*/ 82 w 143"/>
                  <a:gd name="T85" fmla="*/ 82 h 103"/>
                  <a:gd name="T86" fmla="*/ 93 w 143"/>
                  <a:gd name="T87" fmla="*/ 87 h 103"/>
                  <a:gd name="T88" fmla="*/ 100 w 143"/>
                  <a:gd name="T89" fmla="*/ 89 h 103"/>
                  <a:gd name="T90" fmla="*/ 107 w 143"/>
                  <a:gd name="T91" fmla="*/ 89 h 103"/>
                  <a:gd name="T92" fmla="*/ 109 w 143"/>
                  <a:gd name="T93" fmla="*/ 87 h 103"/>
                  <a:gd name="T94" fmla="*/ 114 w 143"/>
                  <a:gd name="T95" fmla="*/ 89 h 103"/>
                  <a:gd name="T96" fmla="*/ 118 w 143"/>
                  <a:gd name="T97" fmla="*/ 94 h 103"/>
                  <a:gd name="T98" fmla="*/ 125 w 143"/>
                  <a:gd name="T99" fmla="*/ 98 h 103"/>
                  <a:gd name="T100" fmla="*/ 134 w 143"/>
                  <a:gd name="T101" fmla="*/ 101 h 103"/>
                  <a:gd name="T102" fmla="*/ 141 w 143"/>
                  <a:gd name="T103" fmla="*/ 103 h 103"/>
                  <a:gd name="T104" fmla="*/ 143 w 143"/>
                  <a:gd name="T105" fmla="*/ 103 h 10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3"/>
                  <a:gd name="T160" fmla="*/ 0 h 103"/>
                  <a:gd name="T161" fmla="*/ 143 w 143"/>
                  <a:gd name="T162" fmla="*/ 103 h 10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3" h="103">
                    <a:moveTo>
                      <a:pt x="143" y="103"/>
                    </a:moveTo>
                    <a:lnTo>
                      <a:pt x="143" y="101"/>
                    </a:lnTo>
                    <a:lnTo>
                      <a:pt x="141" y="98"/>
                    </a:lnTo>
                    <a:lnTo>
                      <a:pt x="139" y="92"/>
                    </a:lnTo>
                    <a:lnTo>
                      <a:pt x="132" y="85"/>
                    </a:lnTo>
                    <a:lnTo>
                      <a:pt x="125" y="78"/>
                    </a:lnTo>
                    <a:lnTo>
                      <a:pt x="123" y="73"/>
                    </a:lnTo>
                    <a:lnTo>
                      <a:pt x="118" y="69"/>
                    </a:lnTo>
                    <a:lnTo>
                      <a:pt x="109" y="69"/>
                    </a:lnTo>
                    <a:lnTo>
                      <a:pt x="102" y="71"/>
                    </a:lnTo>
                    <a:lnTo>
                      <a:pt x="95" y="76"/>
                    </a:lnTo>
                    <a:lnTo>
                      <a:pt x="91" y="76"/>
                    </a:lnTo>
                    <a:lnTo>
                      <a:pt x="79" y="69"/>
                    </a:lnTo>
                    <a:lnTo>
                      <a:pt x="70" y="60"/>
                    </a:lnTo>
                    <a:lnTo>
                      <a:pt x="63" y="60"/>
                    </a:lnTo>
                    <a:lnTo>
                      <a:pt x="61" y="57"/>
                    </a:lnTo>
                    <a:lnTo>
                      <a:pt x="63" y="51"/>
                    </a:lnTo>
                    <a:lnTo>
                      <a:pt x="63" y="41"/>
                    </a:lnTo>
                    <a:lnTo>
                      <a:pt x="61" y="37"/>
                    </a:lnTo>
                    <a:lnTo>
                      <a:pt x="57" y="35"/>
                    </a:lnTo>
                    <a:lnTo>
                      <a:pt x="52" y="30"/>
                    </a:lnTo>
                    <a:lnTo>
                      <a:pt x="48" y="25"/>
                    </a:lnTo>
                    <a:lnTo>
                      <a:pt x="48" y="23"/>
                    </a:lnTo>
                    <a:lnTo>
                      <a:pt x="48" y="19"/>
                    </a:lnTo>
                    <a:lnTo>
                      <a:pt x="43" y="16"/>
                    </a:lnTo>
                    <a:lnTo>
                      <a:pt x="38" y="10"/>
                    </a:lnTo>
                    <a:lnTo>
                      <a:pt x="34" y="5"/>
                    </a:lnTo>
                    <a:lnTo>
                      <a:pt x="27" y="0"/>
                    </a:lnTo>
                    <a:lnTo>
                      <a:pt x="16" y="0"/>
                    </a:lnTo>
                    <a:lnTo>
                      <a:pt x="6" y="5"/>
                    </a:lnTo>
                    <a:lnTo>
                      <a:pt x="0" y="7"/>
                    </a:lnTo>
                    <a:lnTo>
                      <a:pt x="0" y="12"/>
                    </a:lnTo>
                    <a:lnTo>
                      <a:pt x="6" y="19"/>
                    </a:lnTo>
                    <a:lnTo>
                      <a:pt x="20" y="25"/>
                    </a:lnTo>
                    <a:lnTo>
                      <a:pt x="34" y="30"/>
                    </a:lnTo>
                    <a:lnTo>
                      <a:pt x="43" y="37"/>
                    </a:lnTo>
                    <a:lnTo>
                      <a:pt x="48" y="44"/>
                    </a:lnTo>
                    <a:lnTo>
                      <a:pt x="48" y="53"/>
                    </a:lnTo>
                    <a:lnTo>
                      <a:pt x="52" y="60"/>
                    </a:lnTo>
                    <a:lnTo>
                      <a:pt x="57" y="64"/>
                    </a:lnTo>
                    <a:lnTo>
                      <a:pt x="63" y="71"/>
                    </a:lnTo>
                    <a:lnTo>
                      <a:pt x="73" y="78"/>
                    </a:lnTo>
                    <a:lnTo>
                      <a:pt x="82" y="82"/>
                    </a:lnTo>
                    <a:lnTo>
                      <a:pt x="93" y="87"/>
                    </a:lnTo>
                    <a:lnTo>
                      <a:pt x="100" y="89"/>
                    </a:lnTo>
                    <a:lnTo>
                      <a:pt x="107" y="89"/>
                    </a:lnTo>
                    <a:lnTo>
                      <a:pt x="109" y="87"/>
                    </a:lnTo>
                    <a:lnTo>
                      <a:pt x="114" y="89"/>
                    </a:lnTo>
                    <a:lnTo>
                      <a:pt x="118" y="94"/>
                    </a:lnTo>
                    <a:lnTo>
                      <a:pt x="125" y="98"/>
                    </a:lnTo>
                    <a:lnTo>
                      <a:pt x="134" y="101"/>
                    </a:lnTo>
                    <a:lnTo>
                      <a:pt x="141" y="103"/>
                    </a:lnTo>
                    <a:lnTo>
                      <a:pt x="143" y="103"/>
                    </a:lnTo>
                    <a:close/>
                  </a:path>
                </a:pathLst>
              </a:custGeom>
              <a:grpFill/>
              <a:ln w="12700">
                <a:solidFill>
                  <a:schemeClr val="bg1"/>
                </a:solidFill>
                <a:round/>
                <a:headEnd/>
                <a:tailEnd/>
              </a:ln>
            </p:spPr>
            <p:txBody>
              <a:bodyPr/>
              <a:lstStyle/>
              <a:p>
                <a:pPr eaLnBrk="1" hangingPunct="1">
                  <a:defRPr/>
                </a:pPr>
                <a:endParaRPr lang="en-US"/>
              </a:p>
            </p:txBody>
          </p:sp>
          <p:sp>
            <p:nvSpPr>
              <p:cNvPr id="60" name="Freeform 149">
                <a:extLst>
                  <a:ext uri="{FF2B5EF4-FFF2-40B4-BE49-F238E27FC236}">
                    <a16:creationId xmlns:a16="http://schemas.microsoft.com/office/drawing/2014/main" id="{36CCD7DF-2143-48E8-CFA9-01102CF1D78A}"/>
                  </a:ext>
                </a:extLst>
              </p:cNvPr>
              <p:cNvSpPr>
                <a:spLocks/>
              </p:cNvSpPr>
              <p:nvPr/>
            </p:nvSpPr>
            <p:spPr bwMode="auto">
              <a:xfrm>
                <a:off x="2449513" y="1501775"/>
                <a:ext cx="33338" cy="30162"/>
              </a:xfrm>
              <a:custGeom>
                <a:avLst/>
                <a:gdLst>
                  <a:gd name="T0" fmla="*/ 21 w 21"/>
                  <a:gd name="T1" fmla="*/ 19 h 19"/>
                  <a:gd name="T2" fmla="*/ 21 w 21"/>
                  <a:gd name="T3" fmla="*/ 16 h 19"/>
                  <a:gd name="T4" fmla="*/ 19 w 21"/>
                  <a:gd name="T5" fmla="*/ 9 h 19"/>
                  <a:gd name="T6" fmla="*/ 14 w 21"/>
                  <a:gd name="T7" fmla="*/ 3 h 19"/>
                  <a:gd name="T8" fmla="*/ 7 w 21"/>
                  <a:gd name="T9" fmla="*/ 0 h 19"/>
                  <a:gd name="T10" fmla="*/ 3 w 21"/>
                  <a:gd name="T11" fmla="*/ 0 h 19"/>
                  <a:gd name="T12" fmla="*/ 0 w 21"/>
                  <a:gd name="T13" fmla="*/ 3 h 19"/>
                  <a:gd name="T14" fmla="*/ 3 w 21"/>
                  <a:gd name="T15" fmla="*/ 7 h 19"/>
                  <a:gd name="T16" fmla="*/ 7 w 21"/>
                  <a:gd name="T17" fmla="*/ 12 h 19"/>
                  <a:gd name="T18" fmla="*/ 12 w 21"/>
                  <a:gd name="T19" fmla="*/ 16 h 19"/>
                  <a:gd name="T20" fmla="*/ 16 w 21"/>
                  <a:gd name="T21" fmla="*/ 19 h 19"/>
                  <a:gd name="T22" fmla="*/ 19 w 21"/>
                  <a:gd name="T23" fmla="*/ 19 h 19"/>
                  <a:gd name="T24" fmla="*/ 21 w 21"/>
                  <a:gd name="T25" fmla="*/ 19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
                  <a:gd name="T40" fmla="*/ 0 h 19"/>
                  <a:gd name="T41" fmla="*/ 21 w 21"/>
                  <a:gd name="T42" fmla="*/ 19 h 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 h="19">
                    <a:moveTo>
                      <a:pt x="21" y="19"/>
                    </a:moveTo>
                    <a:lnTo>
                      <a:pt x="21" y="16"/>
                    </a:lnTo>
                    <a:lnTo>
                      <a:pt x="19" y="9"/>
                    </a:lnTo>
                    <a:lnTo>
                      <a:pt x="14" y="3"/>
                    </a:lnTo>
                    <a:lnTo>
                      <a:pt x="7" y="0"/>
                    </a:lnTo>
                    <a:lnTo>
                      <a:pt x="3" y="0"/>
                    </a:lnTo>
                    <a:lnTo>
                      <a:pt x="0" y="3"/>
                    </a:lnTo>
                    <a:lnTo>
                      <a:pt x="3" y="7"/>
                    </a:lnTo>
                    <a:lnTo>
                      <a:pt x="7" y="12"/>
                    </a:lnTo>
                    <a:lnTo>
                      <a:pt x="12" y="16"/>
                    </a:lnTo>
                    <a:lnTo>
                      <a:pt x="16" y="19"/>
                    </a:lnTo>
                    <a:lnTo>
                      <a:pt x="19" y="19"/>
                    </a:lnTo>
                    <a:lnTo>
                      <a:pt x="21" y="19"/>
                    </a:lnTo>
                    <a:close/>
                  </a:path>
                </a:pathLst>
              </a:custGeom>
              <a:grpFill/>
              <a:ln w="12700">
                <a:solidFill>
                  <a:schemeClr val="bg1"/>
                </a:solidFill>
                <a:round/>
                <a:headEnd/>
                <a:tailEnd/>
              </a:ln>
            </p:spPr>
            <p:txBody>
              <a:bodyPr/>
              <a:lstStyle/>
              <a:p>
                <a:pPr eaLnBrk="1" hangingPunct="1">
                  <a:defRPr/>
                </a:pPr>
                <a:endParaRPr lang="en-US"/>
              </a:p>
            </p:txBody>
          </p:sp>
          <p:sp>
            <p:nvSpPr>
              <p:cNvPr id="61" name="Freeform 150">
                <a:extLst>
                  <a:ext uri="{FF2B5EF4-FFF2-40B4-BE49-F238E27FC236}">
                    <a16:creationId xmlns:a16="http://schemas.microsoft.com/office/drawing/2014/main" id="{6780CE46-6308-F0BC-E010-5E1E893F4ABB}"/>
                  </a:ext>
                </a:extLst>
              </p:cNvPr>
              <p:cNvSpPr>
                <a:spLocks/>
              </p:cNvSpPr>
              <p:nvPr/>
            </p:nvSpPr>
            <p:spPr bwMode="auto">
              <a:xfrm>
                <a:off x="2381250" y="1433513"/>
                <a:ext cx="42863" cy="36512"/>
              </a:xfrm>
              <a:custGeom>
                <a:avLst/>
                <a:gdLst>
                  <a:gd name="T0" fmla="*/ 27 w 27"/>
                  <a:gd name="T1" fmla="*/ 21 h 23"/>
                  <a:gd name="T2" fmla="*/ 25 w 27"/>
                  <a:gd name="T3" fmla="*/ 18 h 23"/>
                  <a:gd name="T4" fmla="*/ 23 w 27"/>
                  <a:gd name="T5" fmla="*/ 14 h 23"/>
                  <a:gd name="T6" fmla="*/ 18 w 27"/>
                  <a:gd name="T7" fmla="*/ 9 h 23"/>
                  <a:gd name="T8" fmla="*/ 12 w 27"/>
                  <a:gd name="T9" fmla="*/ 2 h 23"/>
                  <a:gd name="T10" fmla="*/ 5 w 27"/>
                  <a:gd name="T11" fmla="*/ 0 h 23"/>
                  <a:gd name="T12" fmla="*/ 0 w 27"/>
                  <a:gd name="T13" fmla="*/ 2 h 23"/>
                  <a:gd name="T14" fmla="*/ 0 w 27"/>
                  <a:gd name="T15" fmla="*/ 7 h 23"/>
                  <a:gd name="T16" fmla="*/ 2 w 27"/>
                  <a:gd name="T17" fmla="*/ 11 h 23"/>
                  <a:gd name="T18" fmla="*/ 9 w 27"/>
                  <a:gd name="T19" fmla="*/ 16 h 23"/>
                  <a:gd name="T20" fmla="*/ 16 w 27"/>
                  <a:gd name="T21" fmla="*/ 21 h 23"/>
                  <a:gd name="T22" fmla="*/ 21 w 27"/>
                  <a:gd name="T23" fmla="*/ 23 h 23"/>
                  <a:gd name="T24" fmla="*/ 27 w 27"/>
                  <a:gd name="T25" fmla="*/ 21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
                  <a:gd name="T40" fmla="*/ 0 h 23"/>
                  <a:gd name="T41" fmla="*/ 27 w 27"/>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 h="23">
                    <a:moveTo>
                      <a:pt x="27" y="21"/>
                    </a:moveTo>
                    <a:lnTo>
                      <a:pt x="25" y="18"/>
                    </a:lnTo>
                    <a:lnTo>
                      <a:pt x="23" y="14"/>
                    </a:lnTo>
                    <a:lnTo>
                      <a:pt x="18" y="9"/>
                    </a:lnTo>
                    <a:lnTo>
                      <a:pt x="12" y="2"/>
                    </a:lnTo>
                    <a:lnTo>
                      <a:pt x="5" y="0"/>
                    </a:lnTo>
                    <a:lnTo>
                      <a:pt x="0" y="2"/>
                    </a:lnTo>
                    <a:lnTo>
                      <a:pt x="0" y="7"/>
                    </a:lnTo>
                    <a:lnTo>
                      <a:pt x="2" y="11"/>
                    </a:lnTo>
                    <a:lnTo>
                      <a:pt x="9" y="16"/>
                    </a:lnTo>
                    <a:lnTo>
                      <a:pt x="16" y="21"/>
                    </a:lnTo>
                    <a:lnTo>
                      <a:pt x="21" y="23"/>
                    </a:lnTo>
                    <a:lnTo>
                      <a:pt x="27" y="21"/>
                    </a:lnTo>
                    <a:close/>
                  </a:path>
                </a:pathLst>
              </a:custGeom>
              <a:grpFill/>
              <a:ln w="12700">
                <a:solidFill>
                  <a:schemeClr val="bg1"/>
                </a:solidFill>
                <a:round/>
                <a:headEnd/>
                <a:tailEnd/>
              </a:ln>
            </p:spPr>
            <p:txBody>
              <a:bodyPr/>
              <a:lstStyle/>
              <a:p>
                <a:pPr eaLnBrk="1" hangingPunct="1">
                  <a:defRPr/>
                </a:pPr>
                <a:endParaRPr lang="en-US"/>
              </a:p>
            </p:txBody>
          </p:sp>
          <p:sp>
            <p:nvSpPr>
              <p:cNvPr id="62" name="Freeform 151">
                <a:extLst>
                  <a:ext uri="{FF2B5EF4-FFF2-40B4-BE49-F238E27FC236}">
                    <a16:creationId xmlns:a16="http://schemas.microsoft.com/office/drawing/2014/main" id="{20572178-6ABD-CE3E-216F-1CBD6BD8B417}"/>
                  </a:ext>
                </a:extLst>
              </p:cNvPr>
              <p:cNvSpPr>
                <a:spLocks/>
              </p:cNvSpPr>
              <p:nvPr/>
            </p:nvSpPr>
            <p:spPr bwMode="auto">
              <a:xfrm>
                <a:off x="1287463" y="1711325"/>
                <a:ext cx="101600" cy="39687"/>
              </a:xfrm>
              <a:custGeom>
                <a:avLst/>
                <a:gdLst>
                  <a:gd name="T0" fmla="*/ 64 w 64"/>
                  <a:gd name="T1" fmla="*/ 14 h 25"/>
                  <a:gd name="T2" fmla="*/ 37 w 64"/>
                  <a:gd name="T3" fmla="*/ 0 h 25"/>
                  <a:gd name="T4" fmla="*/ 7 w 64"/>
                  <a:gd name="T5" fmla="*/ 19 h 25"/>
                  <a:gd name="T6" fmla="*/ 5 w 64"/>
                  <a:gd name="T7" fmla="*/ 19 h 25"/>
                  <a:gd name="T8" fmla="*/ 2 w 64"/>
                  <a:gd name="T9" fmla="*/ 21 h 25"/>
                  <a:gd name="T10" fmla="*/ 0 w 64"/>
                  <a:gd name="T11" fmla="*/ 25 h 25"/>
                  <a:gd name="T12" fmla="*/ 9 w 64"/>
                  <a:gd name="T13" fmla="*/ 25 h 25"/>
                  <a:gd name="T14" fmla="*/ 25 w 64"/>
                  <a:gd name="T15" fmla="*/ 23 h 25"/>
                  <a:gd name="T16" fmla="*/ 43 w 64"/>
                  <a:gd name="T17" fmla="*/ 19 h 25"/>
                  <a:gd name="T18" fmla="*/ 57 w 64"/>
                  <a:gd name="T19" fmla="*/ 16 h 25"/>
                  <a:gd name="T20" fmla="*/ 64 w 64"/>
                  <a:gd name="T21" fmla="*/ 14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4"/>
                  <a:gd name="T34" fmla="*/ 0 h 25"/>
                  <a:gd name="T35" fmla="*/ 64 w 64"/>
                  <a:gd name="T36" fmla="*/ 25 h 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4" h="25">
                    <a:moveTo>
                      <a:pt x="64" y="14"/>
                    </a:moveTo>
                    <a:lnTo>
                      <a:pt x="37" y="0"/>
                    </a:lnTo>
                    <a:lnTo>
                      <a:pt x="7" y="19"/>
                    </a:lnTo>
                    <a:lnTo>
                      <a:pt x="5" y="19"/>
                    </a:lnTo>
                    <a:lnTo>
                      <a:pt x="2" y="21"/>
                    </a:lnTo>
                    <a:lnTo>
                      <a:pt x="0" y="25"/>
                    </a:lnTo>
                    <a:lnTo>
                      <a:pt x="9" y="25"/>
                    </a:lnTo>
                    <a:lnTo>
                      <a:pt x="25" y="23"/>
                    </a:lnTo>
                    <a:lnTo>
                      <a:pt x="43" y="19"/>
                    </a:lnTo>
                    <a:lnTo>
                      <a:pt x="57" y="16"/>
                    </a:lnTo>
                    <a:lnTo>
                      <a:pt x="64" y="14"/>
                    </a:lnTo>
                    <a:close/>
                  </a:path>
                </a:pathLst>
              </a:custGeom>
              <a:grpFill/>
              <a:ln w="12700">
                <a:solidFill>
                  <a:schemeClr val="bg1"/>
                </a:solidFill>
                <a:round/>
                <a:headEnd/>
                <a:tailEnd/>
              </a:ln>
            </p:spPr>
            <p:txBody>
              <a:bodyPr/>
              <a:lstStyle/>
              <a:p>
                <a:pPr eaLnBrk="1" hangingPunct="1">
                  <a:defRPr/>
                </a:pPr>
                <a:endParaRPr lang="en-US"/>
              </a:p>
            </p:txBody>
          </p:sp>
          <p:sp>
            <p:nvSpPr>
              <p:cNvPr id="63" name="Freeform 152">
                <a:extLst>
                  <a:ext uri="{FF2B5EF4-FFF2-40B4-BE49-F238E27FC236}">
                    <a16:creationId xmlns:a16="http://schemas.microsoft.com/office/drawing/2014/main" id="{CBF508F0-1003-D0E4-EF54-A669CB6F823C}"/>
                  </a:ext>
                </a:extLst>
              </p:cNvPr>
              <p:cNvSpPr>
                <a:spLocks/>
              </p:cNvSpPr>
              <p:nvPr/>
            </p:nvSpPr>
            <p:spPr bwMode="auto">
              <a:xfrm>
                <a:off x="1182688" y="1758950"/>
                <a:ext cx="101600" cy="68262"/>
              </a:xfrm>
              <a:custGeom>
                <a:avLst/>
                <a:gdLst>
                  <a:gd name="T0" fmla="*/ 64 w 64"/>
                  <a:gd name="T1" fmla="*/ 5 h 43"/>
                  <a:gd name="T2" fmla="*/ 61 w 64"/>
                  <a:gd name="T3" fmla="*/ 7 h 43"/>
                  <a:gd name="T4" fmla="*/ 57 w 64"/>
                  <a:gd name="T5" fmla="*/ 9 h 43"/>
                  <a:gd name="T6" fmla="*/ 52 w 64"/>
                  <a:gd name="T7" fmla="*/ 14 h 43"/>
                  <a:gd name="T8" fmla="*/ 43 w 64"/>
                  <a:gd name="T9" fmla="*/ 16 h 43"/>
                  <a:gd name="T10" fmla="*/ 39 w 64"/>
                  <a:gd name="T11" fmla="*/ 18 h 43"/>
                  <a:gd name="T12" fmla="*/ 36 w 64"/>
                  <a:gd name="T13" fmla="*/ 16 h 43"/>
                  <a:gd name="T14" fmla="*/ 36 w 64"/>
                  <a:gd name="T15" fmla="*/ 16 h 43"/>
                  <a:gd name="T16" fmla="*/ 32 w 64"/>
                  <a:gd name="T17" fmla="*/ 20 h 43"/>
                  <a:gd name="T18" fmla="*/ 25 w 64"/>
                  <a:gd name="T19" fmla="*/ 27 h 43"/>
                  <a:gd name="T20" fmla="*/ 20 w 64"/>
                  <a:gd name="T21" fmla="*/ 30 h 43"/>
                  <a:gd name="T22" fmla="*/ 16 w 64"/>
                  <a:gd name="T23" fmla="*/ 34 h 43"/>
                  <a:gd name="T24" fmla="*/ 14 w 64"/>
                  <a:gd name="T25" fmla="*/ 34 h 43"/>
                  <a:gd name="T26" fmla="*/ 11 w 64"/>
                  <a:gd name="T27" fmla="*/ 36 h 43"/>
                  <a:gd name="T28" fmla="*/ 7 w 64"/>
                  <a:gd name="T29" fmla="*/ 41 h 43"/>
                  <a:gd name="T30" fmla="*/ 2 w 64"/>
                  <a:gd name="T31" fmla="*/ 43 h 43"/>
                  <a:gd name="T32" fmla="*/ 0 w 64"/>
                  <a:gd name="T33" fmla="*/ 41 h 43"/>
                  <a:gd name="T34" fmla="*/ 2 w 64"/>
                  <a:gd name="T35" fmla="*/ 34 h 43"/>
                  <a:gd name="T36" fmla="*/ 7 w 64"/>
                  <a:gd name="T37" fmla="*/ 27 h 43"/>
                  <a:gd name="T38" fmla="*/ 9 w 64"/>
                  <a:gd name="T39" fmla="*/ 23 h 43"/>
                  <a:gd name="T40" fmla="*/ 11 w 64"/>
                  <a:gd name="T41" fmla="*/ 20 h 43"/>
                  <a:gd name="T42" fmla="*/ 36 w 64"/>
                  <a:gd name="T43" fmla="*/ 5 h 43"/>
                  <a:gd name="T44" fmla="*/ 39 w 64"/>
                  <a:gd name="T45" fmla="*/ 2 h 43"/>
                  <a:gd name="T46" fmla="*/ 48 w 64"/>
                  <a:gd name="T47" fmla="*/ 0 h 43"/>
                  <a:gd name="T48" fmla="*/ 55 w 64"/>
                  <a:gd name="T49" fmla="*/ 0 h 43"/>
                  <a:gd name="T50" fmla="*/ 64 w 64"/>
                  <a:gd name="T51" fmla="*/ 5 h 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4"/>
                  <a:gd name="T79" fmla="*/ 0 h 43"/>
                  <a:gd name="T80" fmla="*/ 64 w 64"/>
                  <a:gd name="T81" fmla="*/ 43 h 4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4" h="43">
                    <a:moveTo>
                      <a:pt x="64" y="5"/>
                    </a:moveTo>
                    <a:lnTo>
                      <a:pt x="61" y="7"/>
                    </a:lnTo>
                    <a:lnTo>
                      <a:pt x="57" y="9"/>
                    </a:lnTo>
                    <a:lnTo>
                      <a:pt x="52" y="14"/>
                    </a:lnTo>
                    <a:lnTo>
                      <a:pt x="43" y="16"/>
                    </a:lnTo>
                    <a:lnTo>
                      <a:pt x="39" y="18"/>
                    </a:lnTo>
                    <a:lnTo>
                      <a:pt x="36" y="16"/>
                    </a:lnTo>
                    <a:lnTo>
                      <a:pt x="32" y="20"/>
                    </a:lnTo>
                    <a:lnTo>
                      <a:pt x="25" y="27"/>
                    </a:lnTo>
                    <a:lnTo>
                      <a:pt x="20" y="30"/>
                    </a:lnTo>
                    <a:lnTo>
                      <a:pt x="16" y="34"/>
                    </a:lnTo>
                    <a:lnTo>
                      <a:pt x="14" y="34"/>
                    </a:lnTo>
                    <a:lnTo>
                      <a:pt x="11" y="36"/>
                    </a:lnTo>
                    <a:lnTo>
                      <a:pt x="7" y="41"/>
                    </a:lnTo>
                    <a:lnTo>
                      <a:pt x="2" y="43"/>
                    </a:lnTo>
                    <a:lnTo>
                      <a:pt x="0" y="41"/>
                    </a:lnTo>
                    <a:lnTo>
                      <a:pt x="2" y="34"/>
                    </a:lnTo>
                    <a:lnTo>
                      <a:pt x="7" y="27"/>
                    </a:lnTo>
                    <a:lnTo>
                      <a:pt x="9" y="23"/>
                    </a:lnTo>
                    <a:lnTo>
                      <a:pt x="11" y="20"/>
                    </a:lnTo>
                    <a:lnTo>
                      <a:pt x="36" y="5"/>
                    </a:lnTo>
                    <a:lnTo>
                      <a:pt x="39" y="2"/>
                    </a:lnTo>
                    <a:lnTo>
                      <a:pt x="48" y="0"/>
                    </a:lnTo>
                    <a:lnTo>
                      <a:pt x="55" y="0"/>
                    </a:lnTo>
                    <a:lnTo>
                      <a:pt x="64" y="5"/>
                    </a:lnTo>
                    <a:close/>
                  </a:path>
                </a:pathLst>
              </a:custGeom>
              <a:grpFill/>
              <a:ln w="12700">
                <a:solidFill>
                  <a:schemeClr val="bg1"/>
                </a:solidFill>
                <a:round/>
                <a:headEnd/>
                <a:tailEnd/>
              </a:ln>
            </p:spPr>
            <p:txBody>
              <a:bodyPr/>
              <a:lstStyle/>
              <a:p>
                <a:pPr eaLnBrk="1" hangingPunct="1">
                  <a:defRPr/>
                </a:pPr>
                <a:endParaRPr lang="en-US"/>
              </a:p>
            </p:txBody>
          </p:sp>
          <p:sp>
            <p:nvSpPr>
              <p:cNvPr id="64" name="Freeform 153">
                <a:extLst>
                  <a:ext uri="{FF2B5EF4-FFF2-40B4-BE49-F238E27FC236}">
                    <a16:creationId xmlns:a16="http://schemas.microsoft.com/office/drawing/2014/main" id="{B2C08DE4-0F26-6957-368D-BD2DC879589E}"/>
                  </a:ext>
                </a:extLst>
              </p:cNvPr>
              <p:cNvSpPr>
                <a:spLocks/>
              </p:cNvSpPr>
              <p:nvPr/>
            </p:nvSpPr>
            <p:spPr bwMode="auto">
              <a:xfrm>
                <a:off x="1128713" y="1812925"/>
                <a:ext cx="28575" cy="22225"/>
              </a:xfrm>
              <a:custGeom>
                <a:avLst/>
                <a:gdLst>
                  <a:gd name="T0" fmla="*/ 18 w 18"/>
                  <a:gd name="T1" fmla="*/ 12 h 14"/>
                  <a:gd name="T2" fmla="*/ 18 w 18"/>
                  <a:gd name="T3" fmla="*/ 9 h 14"/>
                  <a:gd name="T4" fmla="*/ 16 w 18"/>
                  <a:gd name="T5" fmla="*/ 5 h 14"/>
                  <a:gd name="T6" fmla="*/ 11 w 18"/>
                  <a:gd name="T7" fmla="*/ 0 h 14"/>
                  <a:gd name="T8" fmla="*/ 4 w 18"/>
                  <a:gd name="T9" fmla="*/ 0 h 14"/>
                  <a:gd name="T10" fmla="*/ 0 w 18"/>
                  <a:gd name="T11" fmla="*/ 5 h 14"/>
                  <a:gd name="T12" fmla="*/ 2 w 18"/>
                  <a:gd name="T13" fmla="*/ 12 h 14"/>
                  <a:gd name="T14" fmla="*/ 9 w 18"/>
                  <a:gd name="T15" fmla="*/ 14 h 14"/>
                  <a:gd name="T16" fmla="*/ 18 w 18"/>
                  <a:gd name="T17" fmla="*/ 12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4"/>
                  <a:gd name="T29" fmla="*/ 18 w 18"/>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4">
                    <a:moveTo>
                      <a:pt x="18" y="12"/>
                    </a:moveTo>
                    <a:lnTo>
                      <a:pt x="18" y="9"/>
                    </a:lnTo>
                    <a:lnTo>
                      <a:pt x="16" y="5"/>
                    </a:lnTo>
                    <a:lnTo>
                      <a:pt x="11" y="0"/>
                    </a:lnTo>
                    <a:lnTo>
                      <a:pt x="4" y="0"/>
                    </a:lnTo>
                    <a:lnTo>
                      <a:pt x="0" y="5"/>
                    </a:lnTo>
                    <a:lnTo>
                      <a:pt x="2" y="12"/>
                    </a:lnTo>
                    <a:lnTo>
                      <a:pt x="9" y="14"/>
                    </a:lnTo>
                    <a:lnTo>
                      <a:pt x="18" y="12"/>
                    </a:lnTo>
                    <a:close/>
                  </a:path>
                </a:pathLst>
              </a:custGeom>
              <a:grpFill/>
              <a:ln w="12700">
                <a:solidFill>
                  <a:schemeClr val="bg1"/>
                </a:solidFill>
                <a:round/>
                <a:headEnd/>
                <a:tailEnd/>
              </a:ln>
            </p:spPr>
            <p:txBody>
              <a:bodyPr/>
              <a:lstStyle/>
              <a:p>
                <a:pPr eaLnBrk="1" hangingPunct="1">
                  <a:defRPr/>
                </a:pPr>
                <a:endParaRPr lang="en-US"/>
              </a:p>
            </p:txBody>
          </p:sp>
          <p:sp>
            <p:nvSpPr>
              <p:cNvPr id="65" name="Freeform 154">
                <a:extLst>
                  <a:ext uri="{FF2B5EF4-FFF2-40B4-BE49-F238E27FC236}">
                    <a16:creationId xmlns:a16="http://schemas.microsoft.com/office/drawing/2014/main" id="{52341CAE-4E2D-3F5C-1E7D-15CA14FF00CD}"/>
                  </a:ext>
                </a:extLst>
              </p:cNvPr>
              <p:cNvSpPr>
                <a:spLocks/>
              </p:cNvSpPr>
              <p:nvPr/>
            </p:nvSpPr>
            <p:spPr bwMode="auto">
              <a:xfrm>
                <a:off x="1089025" y="1838325"/>
                <a:ext cx="28575" cy="17462"/>
              </a:xfrm>
              <a:custGeom>
                <a:avLst/>
                <a:gdLst>
                  <a:gd name="T0" fmla="*/ 18 w 18"/>
                  <a:gd name="T1" fmla="*/ 2 h 11"/>
                  <a:gd name="T2" fmla="*/ 16 w 18"/>
                  <a:gd name="T3" fmla="*/ 2 h 11"/>
                  <a:gd name="T4" fmla="*/ 9 w 18"/>
                  <a:gd name="T5" fmla="*/ 0 h 11"/>
                  <a:gd name="T6" fmla="*/ 4 w 18"/>
                  <a:gd name="T7" fmla="*/ 2 h 11"/>
                  <a:gd name="T8" fmla="*/ 0 w 18"/>
                  <a:gd name="T9" fmla="*/ 7 h 11"/>
                  <a:gd name="T10" fmla="*/ 2 w 18"/>
                  <a:gd name="T11" fmla="*/ 11 h 11"/>
                  <a:gd name="T12" fmla="*/ 6 w 18"/>
                  <a:gd name="T13" fmla="*/ 11 h 11"/>
                  <a:gd name="T14" fmla="*/ 13 w 18"/>
                  <a:gd name="T15" fmla="*/ 9 h 11"/>
                  <a:gd name="T16" fmla="*/ 18 w 18"/>
                  <a:gd name="T17" fmla="*/ 2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1"/>
                  <a:gd name="T29" fmla="*/ 18 w 18"/>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1">
                    <a:moveTo>
                      <a:pt x="18" y="2"/>
                    </a:moveTo>
                    <a:lnTo>
                      <a:pt x="16" y="2"/>
                    </a:lnTo>
                    <a:lnTo>
                      <a:pt x="9" y="0"/>
                    </a:lnTo>
                    <a:lnTo>
                      <a:pt x="4" y="2"/>
                    </a:lnTo>
                    <a:lnTo>
                      <a:pt x="0" y="7"/>
                    </a:lnTo>
                    <a:lnTo>
                      <a:pt x="2" y="11"/>
                    </a:lnTo>
                    <a:lnTo>
                      <a:pt x="6" y="11"/>
                    </a:lnTo>
                    <a:lnTo>
                      <a:pt x="13" y="9"/>
                    </a:lnTo>
                    <a:lnTo>
                      <a:pt x="18" y="2"/>
                    </a:lnTo>
                    <a:close/>
                  </a:path>
                </a:pathLst>
              </a:custGeom>
              <a:grpFill/>
              <a:ln w="12700">
                <a:solidFill>
                  <a:schemeClr val="bg1"/>
                </a:solidFill>
                <a:round/>
                <a:headEnd/>
                <a:tailEnd/>
              </a:ln>
            </p:spPr>
            <p:txBody>
              <a:bodyPr/>
              <a:lstStyle/>
              <a:p>
                <a:pPr eaLnBrk="1" hangingPunct="1">
                  <a:defRPr/>
                </a:pPr>
                <a:endParaRPr lang="en-US"/>
              </a:p>
            </p:txBody>
          </p:sp>
          <p:sp>
            <p:nvSpPr>
              <p:cNvPr id="66" name="Freeform 155">
                <a:extLst>
                  <a:ext uri="{FF2B5EF4-FFF2-40B4-BE49-F238E27FC236}">
                    <a16:creationId xmlns:a16="http://schemas.microsoft.com/office/drawing/2014/main" id="{A038A597-6D31-65F8-6511-DB83EEBD665F}"/>
                  </a:ext>
                </a:extLst>
              </p:cNvPr>
              <p:cNvSpPr>
                <a:spLocks/>
              </p:cNvSpPr>
              <p:nvPr/>
            </p:nvSpPr>
            <p:spPr bwMode="auto">
              <a:xfrm>
                <a:off x="1038225" y="1835150"/>
                <a:ext cx="20638" cy="20637"/>
              </a:xfrm>
              <a:custGeom>
                <a:avLst/>
                <a:gdLst>
                  <a:gd name="T0" fmla="*/ 13 w 13"/>
                  <a:gd name="T1" fmla="*/ 13 h 13"/>
                  <a:gd name="T2" fmla="*/ 13 w 13"/>
                  <a:gd name="T3" fmla="*/ 11 h 13"/>
                  <a:gd name="T4" fmla="*/ 11 w 13"/>
                  <a:gd name="T5" fmla="*/ 4 h 13"/>
                  <a:gd name="T6" fmla="*/ 6 w 13"/>
                  <a:gd name="T7" fmla="*/ 0 h 13"/>
                  <a:gd name="T8" fmla="*/ 2 w 13"/>
                  <a:gd name="T9" fmla="*/ 0 h 13"/>
                  <a:gd name="T10" fmla="*/ 0 w 13"/>
                  <a:gd name="T11" fmla="*/ 4 h 13"/>
                  <a:gd name="T12" fmla="*/ 2 w 13"/>
                  <a:gd name="T13" fmla="*/ 11 h 13"/>
                  <a:gd name="T14" fmla="*/ 9 w 13"/>
                  <a:gd name="T15" fmla="*/ 13 h 13"/>
                  <a:gd name="T16" fmla="*/ 13 w 13"/>
                  <a:gd name="T17" fmla="*/ 13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3"/>
                  <a:gd name="T29" fmla="*/ 13 w 13"/>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3">
                    <a:moveTo>
                      <a:pt x="13" y="13"/>
                    </a:moveTo>
                    <a:lnTo>
                      <a:pt x="13" y="11"/>
                    </a:lnTo>
                    <a:lnTo>
                      <a:pt x="11" y="4"/>
                    </a:lnTo>
                    <a:lnTo>
                      <a:pt x="6" y="0"/>
                    </a:lnTo>
                    <a:lnTo>
                      <a:pt x="2" y="0"/>
                    </a:lnTo>
                    <a:lnTo>
                      <a:pt x="0" y="4"/>
                    </a:lnTo>
                    <a:lnTo>
                      <a:pt x="2" y="11"/>
                    </a:lnTo>
                    <a:lnTo>
                      <a:pt x="9" y="13"/>
                    </a:lnTo>
                    <a:lnTo>
                      <a:pt x="13" y="13"/>
                    </a:lnTo>
                    <a:close/>
                  </a:path>
                </a:pathLst>
              </a:custGeom>
              <a:grpFill/>
              <a:ln w="12700">
                <a:solidFill>
                  <a:schemeClr val="bg1"/>
                </a:solidFill>
                <a:round/>
                <a:headEnd/>
                <a:tailEnd/>
              </a:ln>
            </p:spPr>
            <p:txBody>
              <a:bodyPr/>
              <a:lstStyle/>
              <a:p>
                <a:pPr eaLnBrk="1" hangingPunct="1">
                  <a:defRPr/>
                </a:pPr>
                <a:endParaRPr lang="en-US"/>
              </a:p>
            </p:txBody>
          </p:sp>
          <p:sp>
            <p:nvSpPr>
              <p:cNvPr id="67" name="Freeform 156">
                <a:extLst>
                  <a:ext uri="{FF2B5EF4-FFF2-40B4-BE49-F238E27FC236}">
                    <a16:creationId xmlns:a16="http://schemas.microsoft.com/office/drawing/2014/main" id="{FD8C5680-9270-40B6-EE52-80B00D8E1A9C}"/>
                  </a:ext>
                </a:extLst>
              </p:cNvPr>
              <p:cNvSpPr>
                <a:spLocks/>
              </p:cNvSpPr>
              <p:nvPr/>
            </p:nvSpPr>
            <p:spPr bwMode="auto">
              <a:xfrm>
                <a:off x="1012825" y="1860550"/>
                <a:ext cx="14288" cy="14287"/>
              </a:xfrm>
              <a:custGeom>
                <a:avLst/>
                <a:gdLst>
                  <a:gd name="T0" fmla="*/ 6 w 9"/>
                  <a:gd name="T1" fmla="*/ 0 h 9"/>
                  <a:gd name="T2" fmla="*/ 4 w 9"/>
                  <a:gd name="T3" fmla="*/ 0 h 9"/>
                  <a:gd name="T4" fmla="*/ 2 w 9"/>
                  <a:gd name="T5" fmla="*/ 0 h 9"/>
                  <a:gd name="T6" fmla="*/ 0 w 9"/>
                  <a:gd name="T7" fmla="*/ 2 h 9"/>
                  <a:gd name="T8" fmla="*/ 0 w 9"/>
                  <a:gd name="T9" fmla="*/ 7 h 9"/>
                  <a:gd name="T10" fmla="*/ 4 w 9"/>
                  <a:gd name="T11" fmla="*/ 9 h 9"/>
                  <a:gd name="T12" fmla="*/ 6 w 9"/>
                  <a:gd name="T13" fmla="*/ 7 h 9"/>
                  <a:gd name="T14" fmla="*/ 9 w 9"/>
                  <a:gd name="T15" fmla="*/ 4 h 9"/>
                  <a:gd name="T16" fmla="*/ 6 w 9"/>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9"/>
                  <a:gd name="T29" fmla="*/ 9 w 9"/>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9">
                    <a:moveTo>
                      <a:pt x="6" y="0"/>
                    </a:moveTo>
                    <a:lnTo>
                      <a:pt x="4" y="0"/>
                    </a:lnTo>
                    <a:lnTo>
                      <a:pt x="2" y="0"/>
                    </a:lnTo>
                    <a:lnTo>
                      <a:pt x="0" y="2"/>
                    </a:lnTo>
                    <a:lnTo>
                      <a:pt x="0" y="7"/>
                    </a:lnTo>
                    <a:lnTo>
                      <a:pt x="4" y="9"/>
                    </a:lnTo>
                    <a:lnTo>
                      <a:pt x="6" y="7"/>
                    </a:lnTo>
                    <a:lnTo>
                      <a:pt x="9" y="4"/>
                    </a:lnTo>
                    <a:lnTo>
                      <a:pt x="6" y="0"/>
                    </a:lnTo>
                    <a:close/>
                  </a:path>
                </a:pathLst>
              </a:custGeom>
              <a:grpFill/>
              <a:ln w="12700">
                <a:solidFill>
                  <a:schemeClr val="bg1"/>
                </a:solidFill>
                <a:round/>
                <a:headEnd/>
                <a:tailEnd/>
              </a:ln>
            </p:spPr>
            <p:txBody>
              <a:bodyPr/>
              <a:lstStyle/>
              <a:p>
                <a:pPr eaLnBrk="1" hangingPunct="1">
                  <a:defRPr/>
                </a:pPr>
                <a:endParaRPr lang="en-US"/>
              </a:p>
            </p:txBody>
          </p:sp>
        </p:grpSp>
        <p:grpSp>
          <p:nvGrpSpPr>
            <p:cNvPr id="68" name="Group 62">
              <a:extLst>
                <a:ext uri="{FF2B5EF4-FFF2-40B4-BE49-F238E27FC236}">
                  <a16:creationId xmlns:a16="http://schemas.microsoft.com/office/drawing/2014/main" id="{92237C66-20C0-E389-6054-E74C3C61C616}"/>
                </a:ext>
              </a:extLst>
            </p:cNvPr>
            <p:cNvGrpSpPr>
              <a:grpSpLocks/>
            </p:cNvGrpSpPr>
            <p:nvPr/>
          </p:nvGrpSpPr>
          <p:grpSpPr bwMode="auto">
            <a:xfrm>
              <a:off x="533400" y="3962400"/>
              <a:ext cx="1287086" cy="827148"/>
              <a:chOff x="993775" y="4767263"/>
              <a:chExt cx="1101726" cy="708025"/>
            </a:xfrm>
            <a:grpFill/>
          </p:grpSpPr>
          <p:sp>
            <p:nvSpPr>
              <p:cNvPr id="69" name="Freeform 165">
                <a:extLst>
                  <a:ext uri="{FF2B5EF4-FFF2-40B4-BE49-F238E27FC236}">
                    <a16:creationId xmlns:a16="http://schemas.microsoft.com/office/drawing/2014/main" id="{DA6E71F5-4959-7D93-B44B-259BF7EC1FE5}"/>
                  </a:ext>
                </a:extLst>
              </p:cNvPr>
              <p:cNvSpPr>
                <a:spLocks/>
              </p:cNvSpPr>
              <p:nvPr/>
            </p:nvSpPr>
            <p:spPr bwMode="auto">
              <a:xfrm>
                <a:off x="993775" y="4821238"/>
                <a:ext cx="39688" cy="42862"/>
              </a:xfrm>
              <a:custGeom>
                <a:avLst/>
                <a:gdLst>
                  <a:gd name="T0" fmla="*/ 21 w 25"/>
                  <a:gd name="T1" fmla="*/ 0 h 27"/>
                  <a:gd name="T2" fmla="*/ 0 w 25"/>
                  <a:gd name="T3" fmla="*/ 20 h 27"/>
                  <a:gd name="T4" fmla="*/ 2 w 25"/>
                  <a:gd name="T5" fmla="*/ 23 h 27"/>
                  <a:gd name="T6" fmla="*/ 5 w 25"/>
                  <a:gd name="T7" fmla="*/ 25 h 27"/>
                  <a:gd name="T8" fmla="*/ 9 w 25"/>
                  <a:gd name="T9" fmla="*/ 27 h 27"/>
                  <a:gd name="T10" fmla="*/ 14 w 25"/>
                  <a:gd name="T11" fmla="*/ 25 h 27"/>
                  <a:gd name="T12" fmla="*/ 18 w 25"/>
                  <a:gd name="T13" fmla="*/ 20 h 27"/>
                  <a:gd name="T14" fmla="*/ 21 w 25"/>
                  <a:gd name="T15" fmla="*/ 16 h 27"/>
                  <a:gd name="T16" fmla="*/ 21 w 25"/>
                  <a:gd name="T17" fmla="*/ 13 h 27"/>
                  <a:gd name="T18" fmla="*/ 21 w 25"/>
                  <a:gd name="T19" fmla="*/ 11 h 27"/>
                  <a:gd name="T20" fmla="*/ 23 w 25"/>
                  <a:gd name="T21" fmla="*/ 9 h 27"/>
                  <a:gd name="T22" fmla="*/ 25 w 25"/>
                  <a:gd name="T23" fmla="*/ 4 h 27"/>
                  <a:gd name="T24" fmla="*/ 25 w 25"/>
                  <a:gd name="T25" fmla="*/ 2 h 27"/>
                  <a:gd name="T26" fmla="*/ 21 w 25"/>
                  <a:gd name="T27" fmla="*/ 0 h 2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
                  <a:gd name="T43" fmla="*/ 0 h 27"/>
                  <a:gd name="T44" fmla="*/ 25 w 25"/>
                  <a:gd name="T45" fmla="*/ 27 h 2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 h="27">
                    <a:moveTo>
                      <a:pt x="21" y="0"/>
                    </a:moveTo>
                    <a:lnTo>
                      <a:pt x="0" y="20"/>
                    </a:lnTo>
                    <a:lnTo>
                      <a:pt x="2" y="23"/>
                    </a:lnTo>
                    <a:lnTo>
                      <a:pt x="5" y="25"/>
                    </a:lnTo>
                    <a:lnTo>
                      <a:pt x="9" y="27"/>
                    </a:lnTo>
                    <a:lnTo>
                      <a:pt x="14" y="25"/>
                    </a:lnTo>
                    <a:lnTo>
                      <a:pt x="18" y="20"/>
                    </a:lnTo>
                    <a:lnTo>
                      <a:pt x="21" y="16"/>
                    </a:lnTo>
                    <a:lnTo>
                      <a:pt x="21" y="13"/>
                    </a:lnTo>
                    <a:lnTo>
                      <a:pt x="21" y="11"/>
                    </a:lnTo>
                    <a:lnTo>
                      <a:pt x="23" y="9"/>
                    </a:lnTo>
                    <a:lnTo>
                      <a:pt x="25" y="4"/>
                    </a:lnTo>
                    <a:lnTo>
                      <a:pt x="25" y="2"/>
                    </a:lnTo>
                    <a:lnTo>
                      <a:pt x="21" y="0"/>
                    </a:lnTo>
                    <a:close/>
                  </a:path>
                </a:pathLst>
              </a:custGeom>
              <a:grpFill/>
              <a:ln w="12700">
                <a:solidFill>
                  <a:schemeClr val="bg1"/>
                </a:solidFill>
                <a:round/>
                <a:headEnd/>
                <a:tailEnd/>
              </a:ln>
            </p:spPr>
            <p:txBody>
              <a:bodyPr/>
              <a:lstStyle/>
              <a:p>
                <a:pPr eaLnBrk="1" hangingPunct="1">
                  <a:defRPr/>
                </a:pPr>
                <a:endParaRPr lang="en-US"/>
              </a:p>
            </p:txBody>
          </p:sp>
          <p:sp>
            <p:nvSpPr>
              <p:cNvPr id="70" name="Freeform 166">
                <a:extLst>
                  <a:ext uri="{FF2B5EF4-FFF2-40B4-BE49-F238E27FC236}">
                    <a16:creationId xmlns:a16="http://schemas.microsoft.com/office/drawing/2014/main" id="{09095E81-FB46-57A7-E3B2-35030B0EFAA5}"/>
                  </a:ext>
                </a:extLst>
              </p:cNvPr>
              <p:cNvSpPr>
                <a:spLocks/>
              </p:cNvSpPr>
              <p:nvPr/>
            </p:nvSpPr>
            <p:spPr bwMode="auto">
              <a:xfrm>
                <a:off x="1089025" y="4767263"/>
                <a:ext cx="104775" cy="79375"/>
              </a:xfrm>
              <a:custGeom>
                <a:avLst/>
                <a:gdLst>
                  <a:gd name="T0" fmla="*/ 18 w 66"/>
                  <a:gd name="T1" fmla="*/ 2 h 50"/>
                  <a:gd name="T2" fmla="*/ 13 w 66"/>
                  <a:gd name="T3" fmla="*/ 4 h 50"/>
                  <a:gd name="T4" fmla="*/ 6 w 66"/>
                  <a:gd name="T5" fmla="*/ 11 h 50"/>
                  <a:gd name="T6" fmla="*/ 0 w 66"/>
                  <a:gd name="T7" fmla="*/ 20 h 50"/>
                  <a:gd name="T8" fmla="*/ 0 w 66"/>
                  <a:gd name="T9" fmla="*/ 27 h 50"/>
                  <a:gd name="T10" fmla="*/ 4 w 66"/>
                  <a:gd name="T11" fmla="*/ 31 h 50"/>
                  <a:gd name="T12" fmla="*/ 9 w 66"/>
                  <a:gd name="T13" fmla="*/ 36 h 50"/>
                  <a:gd name="T14" fmla="*/ 16 w 66"/>
                  <a:gd name="T15" fmla="*/ 38 h 50"/>
                  <a:gd name="T16" fmla="*/ 22 w 66"/>
                  <a:gd name="T17" fmla="*/ 43 h 50"/>
                  <a:gd name="T18" fmla="*/ 31 w 66"/>
                  <a:gd name="T19" fmla="*/ 47 h 50"/>
                  <a:gd name="T20" fmla="*/ 41 w 66"/>
                  <a:gd name="T21" fmla="*/ 50 h 50"/>
                  <a:gd name="T22" fmla="*/ 47 w 66"/>
                  <a:gd name="T23" fmla="*/ 50 h 50"/>
                  <a:gd name="T24" fmla="*/ 54 w 66"/>
                  <a:gd name="T25" fmla="*/ 45 h 50"/>
                  <a:gd name="T26" fmla="*/ 59 w 66"/>
                  <a:gd name="T27" fmla="*/ 41 h 50"/>
                  <a:gd name="T28" fmla="*/ 61 w 66"/>
                  <a:gd name="T29" fmla="*/ 36 h 50"/>
                  <a:gd name="T30" fmla="*/ 61 w 66"/>
                  <a:gd name="T31" fmla="*/ 31 h 50"/>
                  <a:gd name="T32" fmla="*/ 61 w 66"/>
                  <a:gd name="T33" fmla="*/ 25 h 50"/>
                  <a:gd name="T34" fmla="*/ 63 w 66"/>
                  <a:gd name="T35" fmla="*/ 20 h 50"/>
                  <a:gd name="T36" fmla="*/ 66 w 66"/>
                  <a:gd name="T37" fmla="*/ 16 h 50"/>
                  <a:gd name="T38" fmla="*/ 66 w 66"/>
                  <a:gd name="T39" fmla="*/ 11 h 50"/>
                  <a:gd name="T40" fmla="*/ 57 w 66"/>
                  <a:gd name="T41" fmla="*/ 4 h 50"/>
                  <a:gd name="T42" fmla="*/ 41 w 66"/>
                  <a:gd name="T43" fmla="*/ 0 h 50"/>
                  <a:gd name="T44" fmla="*/ 29 w 66"/>
                  <a:gd name="T45" fmla="*/ 0 h 50"/>
                  <a:gd name="T46" fmla="*/ 20 w 66"/>
                  <a:gd name="T47" fmla="*/ 0 h 50"/>
                  <a:gd name="T48" fmla="*/ 18 w 66"/>
                  <a:gd name="T49" fmla="*/ 2 h 5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6"/>
                  <a:gd name="T76" fmla="*/ 0 h 50"/>
                  <a:gd name="T77" fmla="*/ 66 w 66"/>
                  <a:gd name="T78" fmla="*/ 50 h 5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6" h="50">
                    <a:moveTo>
                      <a:pt x="18" y="2"/>
                    </a:moveTo>
                    <a:lnTo>
                      <a:pt x="13" y="4"/>
                    </a:lnTo>
                    <a:lnTo>
                      <a:pt x="6" y="11"/>
                    </a:lnTo>
                    <a:lnTo>
                      <a:pt x="0" y="20"/>
                    </a:lnTo>
                    <a:lnTo>
                      <a:pt x="0" y="27"/>
                    </a:lnTo>
                    <a:lnTo>
                      <a:pt x="4" y="31"/>
                    </a:lnTo>
                    <a:lnTo>
                      <a:pt x="9" y="36"/>
                    </a:lnTo>
                    <a:lnTo>
                      <a:pt x="16" y="38"/>
                    </a:lnTo>
                    <a:lnTo>
                      <a:pt x="22" y="43"/>
                    </a:lnTo>
                    <a:lnTo>
                      <a:pt x="31" y="47"/>
                    </a:lnTo>
                    <a:lnTo>
                      <a:pt x="41" y="50"/>
                    </a:lnTo>
                    <a:lnTo>
                      <a:pt x="47" y="50"/>
                    </a:lnTo>
                    <a:lnTo>
                      <a:pt x="54" y="45"/>
                    </a:lnTo>
                    <a:lnTo>
                      <a:pt x="59" y="41"/>
                    </a:lnTo>
                    <a:lnTo>
                      <a:pt x="61" y="36"/>
                    </a:lnTo>
                    <a:lnTo>
                      <a:pt x="61" y="31"/>
                    </a:lnTo>
                    <a:lnTo>
                      <a:pt x="61" y="25"/>
                    </a:lnTo>
                    <a:lnTo>
                      <a:pt x="63" y="20"/>
                    </a:lnTo>
                    <a:lnTo>
                      <a:pt x="66" y="16"/>
                    </a:lnTo>
                    <a:lnTo>
                      <a:pt x="66" y="11"/>
                    </a:lnTo>
                    <a:lnTo>
                      <a:pt x="57" y="4"/>
                    </a:lnTo>
                    <a:lnTo>
                      <a:pt x="41" y="0"/>
                    </a:lnTo>
                    <a:lnTo>
                      <a:pt x="29" y="0"/>
                    </a:lnTo>
                    <a:lnTo>
                      <a:pt x="20" y="0"/>
                    </a:lnTo>
                    <a:lnTo>
                      <a:pt x="18" y="2"/>
                    </a:lnTo>
                    <a:close/>
                  </a:path>
                </a:pathLst>
              </a:custGeom>
              <a:grpFill/>
              <a:ln w="12700">
                <a:solidFill>
                  <a:schemeClr val="bg1"/>
                </a:solidFill>
                <a:round/>
                <a:headEnd/>
                <a:tailEnd/>
              </a:ln>
            </p:spPr>
            <p:txBody>
              <a:bodyPr/>
              <a:lstStyle/>
              <a:p>
                <a:pPr eaLnBrk="1" hangingPunct="1">
                  <a:defRPr/>
                </a:pPr>
                <a:endParaRPr lang="en-US"/>
              </a:p>
            </p:txBody>
          </p:sp>
          <p:sp>
            <p:nvSpPr>
              <p:cNvPr id="71" name="Freeform 167">
                <a:extLst>
                  <a:ext uri="{FF2B5EF4-FFF2-40B4-BE49-F238E27FC236}">
                    <a16:creationId xmlns:a16="http://schemas.microsoft.com/office/drawing/2014/main" id="{0080860C-0929-263C-9A24-15AD12B91D90}"/>
                  </a:ext>
                </a:extLst>
              </p:cNvPr>
              <p:cNvSpPr>
                <a:spLocks/>
              </p:cNvSpPr>
              <p:nvPr/>
            </p:nvSpPr>
            <p:spPr bwMode="auto">
              <a:xfrm>
                <a:off x="1403350" y="4881563"/>
                <a:ext cx="112713" cy="98425"/>
              </a:xfrm>
              <a:custGeom>
                <a:avLst/>
                <a:gdLst>
                  <a:gd name="T0" fmla="*/ 7 w 71"/>
                  <a:gd name="T1" fmla="*/ 19 h 62"/>
                  <a:gd name="T2" fmla="*/ 5 w 71"/>
                  <a:gd name="T3" fmla="*/ 21 h 62"/>
                  <a:gd name="T4" fmla="*/ 2 w 71"/>
                  <a:gd name="T5" fmla="*/ 23 h 62"/>
                  <a:gd name="T6" fmla="*/ 0 w 71"/>
                  <a:gd name="T7" fmla="*/ 30 h 62"/>
                  <a:gd name="T8" fmla="*/ 2 w 71"/>
                  <a:gd name="T9" fmla="*/ 35 h 62"/>
                  <a:gd name="T10" fmla="*/ 7 w 71"/>
                  <a:gd name="T11" fmla="*/ 39 h 62"/>
                  <a:gd name="T12" fmla="*/ 11 w 71"/>
                  <a:gd name="T13" fmla="*/ 41 h 62"/>
                  <a:gd name="T14" fmla="*/ 14 w 71"/>
                  <a:gd name="T15" fmla="*/ 44 h 62"/>
                  <a:gd name="T16" fmla="*/ 16 w 71"/>
                  <a:gd name="T17" fmla="*/ 48 h 62"/>
                  <a:gd name="T18" fmla="*/ 16 w 71"/>
                  <a:gd name="T19" fmla="*/ 53 h 62"/>
                  <a:gd name="T20" fmla="*/ 21 w 71"/>
                  <a:gd name="T21" fmla="*/ 55 h 62"/>
                  <a:gd name="T22" fmla="*/ 23 w 71"/>
                  <a:gd name="T23" fmla="*/ 55 h 62"/>
                  <a:gd name="T24" fmla="*/ 30 w 71"/>
                  <a:gd name="T25" fmla="*/ 55 h 62"/>
                  <a:gd name="T26" fmla="*/ 37 w 71"/>
                  <a:gd name="T27" fmla="*/ 55 h 62"/>
                  <a:gd name="T28" fmla="*/ 41 w 71"/>
                  <a:gd name="T29" fmla="*/ 57 h 62"/>
                  <a:gd name="T30" fmla="*/ 46 w 71"/>
                  <a:gd name="T31" fmla="*/ 62 h 62"/>
                  <a:gd name="T32" fmla="*/ 48 w 71"/>
                  <a:gd name="T33" fmla="*/ 62 h 62"/>
                  <a:gd name="T34" fmla="*/ 64 w 71"/>
                  <a:gd name="T35" fmla="*/ 62 h 62"/>
                  <a:gd name="T36" fmla="*/ 66 w 71"/>
                  <a:gd name="T37" fmla="*/ 60 h 62"/>
                  <a:gd name="T38" fmla="*/ 71 w 71"/>
                  <a:gd name="T39" fmla="*/ 57 h 62"/>
                  <a:gd name="T40" fmla="*/ 71 w 71"/>
                  <a:gd name="T41" fmla="*/ 51 h 62"/>
                  <a:gd name="T42" fmla="*/ 68 w 71"/>
                  <a:gd name="T43" fmla="*/ 46 h 62"/>
                  <a:gd name="T44" fmla="*/ 62 w 71"/>
                  <a:gd name="T45" fmla="*/ 41 h 62"/>
                  <a:gd name="T46" fmla="*/ 57 w 71"/>
                  <a:gd name="T47" fmla="*/ 39 h 62"/>
                  <a:gd name="T48" fmla="*/ 55 w 71"/>
                  <a:gd name="T49" fmla="*/ 37 h 62"/>
                  <a:gd name="T50" fmla="*/ 53 w 71"/>
                  <a:gd name="T51" fmla="*/ 30 h 62"/>
                  <a:gd name="T52" fmla="*/ 53 w 71"/>
                  <a:gd name="T53" fmla="*/ 26 h 62"/>
                  <a:gd name="T54" fmla="*/ 55 w 71"/>
                  <a:gd name="T55" fmla="*/ 23 h 62"/>
                  <a:gd name="T56" fmla="*/ 55 w 71"/>
                  <a:gd name="T57" fmla="*/ 23 h 62"/>
                  <a:gd name="T58" fmla="*/ 50 w 71"/>
                  <a:gd name="T59" fmla="*/ 19 h 62"/>
                  <a:gd name="T60" fmla="*/ 43 w 71"/>
                  <a:gd name="T61" fmla="*/ 10 h 62"/>
                  <a:gd name="T62" fmla="*/ 34 w 71"/>
                  <a:gd name="T63" fmla="*/ 3 h 62"/>
                  <a:gd name="T64" fmla="*/ 27 w 71"/>
                  <a:gd name="T65" fmla="*/ 0 h 62"/>
                  <a:gd name="T66" fmla="*/ 23 w 71"/>
                  <a:gd name="T67" fmla="*/ 5 h 62"/>
                  <a:gd name="T68" fmla="*/ 18 w 71"/>
                  <a:gd name="T69" fmla="*/ 12 h 62"/>
                  <a:gd name="T70" fmla="*/ 14 w 71"/>
                  <a:gd name="T71" fmla="*/ 16 h 62"/>
                  <a:gd name="T72" fmla="*/ 9 w 71"/>
                  <a:gd name="T73" fmla="*/ 19 h 62"/>
                  <a:gd name="T74" fmla="*/ 7 w 71"/>
                  <a:gd name="T75" fmla="*/ 19 h 6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1"/>
                  <a:gd name="T115" fmla="*/ 0 h 62"/>
                  <a:gd name="T116" fmla="*/ 71 w 71"/>
                  <a:gd name="T117" fmla="*/ 62 h 6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1" h="62">
                    <a:moveTo>
                      <a:pt x="7" y="19"/>
                    </a:moveTo>
                    <a:lnTo>
                      <a:pt x="5" y="21"/>
                    </a:lnTo>
                    <a:lnTo>
                      <a:pt x="2" y="23"/>
                    </a:lnTo>
                    <a:lnTo>
                      <a:pt x="0" y="30"/>
                    </a:lnTo>
                    <a:lnTo>
                      <a:pt x="2" y="35"/>
                    </a:lnTo>
                    <a:lnTo>
                      <a:pt x="7" y="39"/>
                    </a:lnTo>
                    <a:lnTo>
                      <a:pt x="11" y="41"/>
                    </a:lnTo>
                    <a:lnTo>
                      <a:pt x="14" y="44"/>
                    </a:lnTo>
                    <a:lnTo>
                      <a:pt x="16" y="48"/>
                    </a:lnTo>
                    <a:lnTo>
                      <a:pt x="16" y="53"/>
                    </a:lnTo>
                    <a:lnTo>
                      <a:pt x="21" y="55"/>
                    </a:lnTo>
                    <a:lnTo>
                      <a:pt x="23" y="55"/>
                    </a:lnTo>
                    <a:lnTo>
                      <a:pt x="30" y="55"/>
                    </a:lnTo>
                    <a:lnTo>
                      <a:pt x="37" y="55"/>
                    </a:lnTo>
                    <a:lnTo>
                      <a:pt x="41" y="57"/>
                    </a:lnTo>
                    <a:lnTo>
                      <a:pt x="46" y="62"/>
                    </a:lnTo>
                    <a:lnTo>
                      <a:pt x="48" y="62"/>
                    </a:lnTo>
                    <a:lnTo>
                      <a:pt x="64" y="62"/>
                    </a:lnTo>
                    <a:lnTo>
                      <a:pt x="66" y="60"/>
                    </a:lnTo>
                    <a:lnTo>
                      <a:pt x="71" y="57"/>
                    </a:lnTo>
                    <a:lnTo>
                      <a:pt x="71" y="51"/>
                    </a:lnTo>
                    <a:lnTo>
                      <a:pt x="68" y="46"/>
                    </a:lnTo>
                    <a:lnTo>
                      <a:pt x="62" y="41"/>
                    </a:lnTo>
                    <a:lnTo>
                      <a:pt x="57" y="39"/>
                    </a:lnTo>
                    <a:lnTo>
                      <a:pt x="55" y="37"/>
                    </a:lnTo>
                    <a:lnTo>
                      <a:pt x="53" y="30"/>
                    </a:lnTo>
                    <a:lnTo>
                      <a:pt x="53" y="26"/>
                    </a:lnTo>
                    <a:lnTo>
                      <a:pt x="55" y="23"/>
                    </a:lnTo>
                    <a:lnTo>
                      <a:pt x="50" y="19"/>
                    </a:lnTo>
                    <a:lnTo>
                      <a:pt x="43" y="10"/>
                    </a:lnTo>
                    <a:lnTo>
                      <a:pt x="34" y="3"/>
                    </a:lnTo>
                    <a:lnTo>
                      <a:pt x="27" y="0"/>
                    </a:lnTo>
                    <a:lnTo>
                      <a:pt x="23" y="5"/>
                    </a:lnTo>
                    <a:lnTo>
                      <a:pt x="18" y="12"/>
                    </a:lnTo>
                    <a:lnTo>
                      <a:pt x="14" y="16"/>
                    </a:lnTo>
                    <a:lnTo>
                      <a:pt x="9" y="19"/>
                    </a:lnTo>
                    <a:lnTo>
                      <a:pt x="7" y="19"/>
                    </a:lnTo>
                    <a:close/>
                  </a:path>
                </a:pathLst>
              </a:custGeom>
              <a:grpFill/>
              <a:ln w="12700">
                <a:solidFill>
                  <a:schemeClr val="bg1"/>
                </a:solidFill>
                <a:round/>
                <a:headEnd/>
                <a:tailEnd/>
              </a:ln>
            </p:spPr>
            <p:txBody>
              <a:bodyPr/>
              <a:lstStyle/>
              <a:p>
                <a:pPr eaLnBrk="1" hangingPunct="1">
                  <a:defRPr/>
                </a:pPr>
                <a:endParaRPr lang="en-US"/>
              </a:p>
            </p:txBody>
          </p:sp>
          <p:sp>
            <p:nvSpPr>
              <p:cNvPr id="72" name="Freeform 168">
                <a:extLst>
                  <a:ext uri="{FF2B5EF4-FFF2-40B4-BE49-F238E27FC236}">
                    <a16:creationId xmlns:a16="http://schemas.microsoft.com/office/drawing/2014/main" id="{17926223-D488-9473-D671-E31CCFD6E9B3}"/>
                  </a:ext>
                </a:extLst>
              </p:cNvPr>
              <p:cNvSpPr>
                <a:spLocks/>
              </p:cNvSpPr>
              <p:nvPr/>
            </p:nvSpPr>
            <p:spPr bwMode="auto">
              <a:xfrm>
                <a:off x="1595438" y="4987925"/>
                <a:ext cx="107950" cy="42862"/>
              </a:xfrm>
              <a:custGeom>
                <a:avLst/>
                <a:gdLst>
                  <a:gd name="T0" fmla="*/ 0 w 68"/>
                  <a:gd name="T1" fmla="*/ 15 h 27"/>
                  <a:gd name="T2" fmla="*/ 5 w 68"/>
                  <a:gd name="T3" fmla="*/ 15 h 27"/>
                  <a:gd name="T4" fmla="*/ 11 w 68"/>
                  <a:gd name="T5" fmla="*/ 15 h 27"/>
                  <a:gd name="T6" fmla="*/ 23 w 68"/>
                  <a:gd name="T7" fmla="*/ 18 h 27"/>
                  <a:gd name="T8" fmla="*/ 30 w 68"/>
                  <a:gd name="T9" fmla="*/ 22 h 27"/>
                  <a:gd name="T10" fmla="*/ 34 w 68"/>
                  <a:gd name="T11" fmla="*/ 25 h 27"/>
                  <a:gd name="T12" fmla="*/ 36 w 68"/>
                  <a:gd name="T13" fmla="*/ 25 h 27"/>
                  <a:gd name="T14" fmla="*/ 41 w 68"/>
                  <a:gd name="T15" fmla="*/ 25 h 27"/>
                  <a:gd name="T16" fmla="*/ 48 w 68"/>
                  <a:gd name="T17" fmla="*/ 25 h 27"/>
                  <a:gd name="T18" fmla="*/ 57 w 68"/>
                  <a:gd name="T19" fmla="*/ 27 h 27"/>
                  <a:gd name="T20" fmla="*/ 62 w 68"/>
                  <a:gd name="T21" fmla="*/ 27 h 27"/>
                  <a:gd name="T22" fmla="*/ 66 w 68"/>
                  <a:gd name="T23" fmla="*/ 25 h 27"/>
                  <a:gd name="T24" fmla="*/ 68 w 68"/>
                  <a:gd name="T25" fmla="*/ 18 h 27"/>
                  <a:gd name="T26" fmla="*/ 68 w 68"/>
                  <a:gd name="T27" fmla="*/ 11 h 27"/>
                  <a:gd name="T28" fmla="*/ 66 w 68"/>
                  <a:gd name="T29" fmla="*/ 6 h 27"/>
                  <a:gd name="T30" fmla="*/ 62 w 68"/>
                  <a:gd name="T31" fmla="*/ 4 h 27"/>
                  <a:gd name="T32" fmla="*/ 57 w 68"/>
                  <a:gd name="T33" fmla="*/ 4 h 27"/>
                  <a:gd name="T34" fmla="*/ 52 w 68"/>
                  <a:gd name="T35" fmla="*/ 4 h 27"/>
                  <a:gd name="T36" fmla="*/ 48 w 68"/>
                  <a:gd name="T37" fmla="*/ 6 h 27"/>
                  <a:gd name="T38" fmla="*/ 41 w 68"/>
                  <a:gd name="T39" fmla="*/ 6 h 27"/>
                  <a:gd name="T40" fmla="*/ 32 w 68"/>
                  <a:gd name="T41" fmla="*/ 4 h 27"/>
                  <a:gd name="T42" fmla="*/ 23 w 68"/>
                  <a:gd name="T43" fmla="*/ 2 h 27"/>
                  <a:gd name="T44" fmla="*/ 18 w 68"/>
                  <a:gd name="T45" fmla="*/ 0 h 27"/>
                  <a:gd name="T46" fmla="*/ 14 w 68"/>
                  <a:gd name="T47" fmla="*/ 0 h 27"/>
                  <a:gd name="T48" fmla="*/ 9 w 68"/>
                  <a:gd name="T49" fmla="*/ 2 h 27"/>
                  <a:gd name="T50" fmla="*/ 5 w 68"/>
                  <a:gd name="T51" fmla="*/ 6 h 27"/>
                  <a:gd name="T52" fmla="*/ 2 w 68"/>
                  <a:gd name="T53" fmla="*/ 11 h 27"/>
                  <a:gd name="T54" fmla="*/ 0 w 68"/>
                  <a:gd name="T55" fmla="*/ 13 h 27"/>
                  <a:gd name="T56" fmla="*/ 0 w 68"/>
                  <a:gd name="T57" fmla="*/ 15 h 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8"/>
                  <a:gd name="T88" fmla="*/ 0 h 27"/>
                  <a:gd name="T89" fmla="*/ 68 w 68"/>
                  <a:gd name="T90" fmla="*/ 27 h 2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8" h="27">
                    <a:moveTo>
                      <a:pt x="0" y="15"/>
                    </a:moveTo>
                    <a:lnTo>
                      <a:pt x="5" y="15"/>
                    </a:lnTo>
                    <a:lnTo>
                      <a:pt x="11" y="15"/>
                    </a:lnTo>
                    <a:lnTo>
                      <a:pt x="23" y="18"/>
                    </a:lnTo>
                    <a:lnTo>
                      <a:pt x="30" y="22"/>
                    </a:lnTo>
                    <a:lnTo>
                      <a:pt x="34" y="25"/>
                    </a:lnTo>
                    <a:lnTo>
                      <a:pt x="36" y="25"/>
                    </a:lnTo>
                    <a:lnTo>
                      <a:pt x="41" y="25"/>
                    </a:lnTo>
                    <a:lnTo>
                      <a:pt x="48" y="25"/>
                    </a:lnTo>
                    <a:lnTo>
                      <a:pt x="57" y="27"/>
                    </a:lnTo>
                    <a:lnTo>
                      <a:pt x="62" y="27"/>
                    </a:lnTo>
                    <a:lnTo>
                      <a:pt x="66" y="25"/>
                    </a:lnTo>
                    <a:lnTo>
                      <a:pt x="68" y="18"/>
                    </a:lnTo>
                    <a:lnTo>
                      <a:pt x="68" y="11"/>
                    </a:lnTo>
                    <a:lnTo>
                      <a:pt x="66" y="6"/>
                    </a:lnTo>
                    <a:lnTo>
                      <a:pt x="62" y="4"/>
                    </a:lnTo>
                    <a:lnTo>
                      <a:pt x="57" y="4"/>
                    </a:lnTo>
                    <a:lnTo>
                      <a:pt x="52" y="4"/>
                    </a:lnTo>
                    <a:lnTo>
                      <a:pt x="48" y="6"/>
                    </a:lnTo>
                    <a:lnTo>
                      <a:pt x="41" y="6"/>
                    </a:lnTo>
                    <a:lnTo>
                      <a:pt x="32" y="4"/>
                    </a:lnTo>
                    <a:lnTo>
                      <a:pt x="23" y="2"/>
                    </a:lnTo>
                    <a:lnTo>
                      <a:pt x="18" y="0"/>
                    </a:lnTo>
                    <a:lnTo>
                      <a:pt x="14" y="0"/>
                    </a:lnTo>
                    <a:lnTo>
                      <a:pt x="9" y="2"/>
                    </a:lnTo>
                    <a:lnTo>
                      <a:pt x="5" y="6"/>
                    </a:lnTo>
                    <a:lnTo>
                      <a:pt x="2" y="11"/>
                    </a:lnTo>
                    <a:lnTo>
                      <a:pt x="0" y="13"/>
                    </a:lnTo>
                    <a:lnTo>
                      <a:pt x="0" y="15"/>
                    </a:lnTo>
                    <a:close/>
                  </a:path>
                </a:pathLst>
              </a:custGeom>
              <a:grpFill/>
              <a:ln w="12700">
                <a:solidFill>
                  <a:schemeClr val="bg1"/>
                </a:solidFill>
                <a:round/>
                <a:headEnd/>
                <a:tailEnd/>
              </a:ln>
            </p:spPr>
            <p:txBody>
              <a:bodyPr/>
              <a:lstStyle/>
              <a:p>
                <a:pPr eaLnBrk="1" hangingPunct="1">
                  <a:defRPr/>
                </a:pPr>
                <a:endParaRPr lang="en-US"/>
              </a:p>
            </p:txBody>
          </p:sp>
          <p:sp>
            <p:nvSpPr>
              <p:cNvPr id="73" name="Freeform 169">
                <a:extLst>
                  <a:ext uri="{FF2B5EF4-FFF2-40B4-BE49-F238E27FC236}">
                    <a16:creationId xmlns:a16="http://schemas.microsoft.com/office/drawing/2014/main" id="{1740ABF4-9AC3-442E-A12B-D00594CE064E}"/>
                  </a:ext>
                </a:extLst>
              </p:cNvPr>
              <p:cNvSpPr>
                <a:spLocks/>
              </p:cNvSpPr>
              <p:nvPr/>
            </p:nvSpPr>
            <p:spPr bwMode="auto">
              <a:xfrm>
                <a:off x="1643063" y="5051425"/>
                <a:ext cx="53975" cy="44450"/>
              </a:xfrm>
              <a:custGeom>
                <a:avLst/>
                <a:gdLst>
                  <a:gd name="T0" fmla="*/ 29 w 34"/>
                  <a:gd name="T1" fmla="*/ 3 h 28"/>
                  <a:gd name="T2" fmla="*/ 32 w 34"/>
                  <a:gd name="T3" fmla="*/ 5 h 28"/>
                  <a:gd name="T4" fmla="*/ 34 w 34"/>
                  <a:gd name="T5" fmla="*/ 12 h 28"/>
                  <a:gd name="T6" fmla="*/ 34 w 34"/>
                  <a:gd name="T7" fmla="*/ 19 h 28"/>
                  <a:gd name="T8" fmla="*/ 32 w 34"/>
                  <a:gd name="T9" fmla="*/ 21 h 28"/>
                  <a:gd name="T10" fmla="*/ 27 w 34"/>
                  <a:gd name="T11" fmla="*/ 21 h 28"/>
                  <a:gd name="T12" fmla="*/ 25 w 34"/>
                  <a:gd name="T13" fmla="*/ 21 h 28"/>
                  <a:gd name="T14" fmla="*/ 22 w 34"/>
                  <a:gd name="T15" fmla="*/ 21 h 28"/>
                  <a:gd name="T16" fmla="*/ 22 w 34"/>
                  <a:gd name="T17" fmla="*/ 21 h 28"/>
                  <a:gd name="T18" fmla="*/ 20 w 34"/>
                  <a:gd name="T19" fmla="*/ 23 h 28"/>
                  <a:gd name="T20" fmla="*/ 16 w 34"/>
                  <a:gd name="T21" fmla="*/ 26 h 28"/>
                  <a:gd name="T22" fmla="*/ 11 w 34"/>
                  <a:gd name="T23" fmla="*/ 28 h 28"/>
                  <a:gd name="T24" fmla="*/ 9 w 34"/>
                  <a:gd name="T25" fmla="*/ 26 h 28"/>
                  <a:gd name="T26" fmla="*/ 9 w 34"/>
                  <a:gd name="T27" fmla="*/ 23 h 28"/>
                  <a:gd name="T28" fmla="*/ 9 w 34"/>
                  <a:gd name="T29" fmla="*/ 23 h 28"/>
                  <a:gd name="T30" fmla="*/ 9 w 34"/>
                  <a:gd name="T31" fmla="*/ 23 h 28"/>
                  <a:gd name="T32" fmla="*/ 6 w 34"/>
                  <a:gd name="T33" fmla="*/ 19 h 28"/>
                  <a:gd name="T34" fmla="*/ 2 w 34"/>
                  <a:gd name="T35" fmla="*/ 10 h 28"/>
                  <a:gd name="T36" fmla="*/ 0 w 34"/>
                  <a:gd name="T37" fmla="*/ 5 h 28"/>
                  <a:gd name="T38" fmla="*/ 0 w 34"/>
                  <a:gd name="T39" fmla="*/ 0 h 28"/>
                  <a:gd name="T40" fmla="*/ 6 w 34"/>
                  <a:gd name="T41" fmla="*/ 0 h 28"/>
                  <a:gd name="T42" fmla="*/ 16 w 34"/>
                  <a:gd name="T43" fmla="*/ 3 h 28"/>
                  <a:gd name="T44" fmla="*/ 22 w 34"/>
                  <a:gd name="T45" fmla="*/ 3 h 28"/>
                  <a:gd name="T46" fmla="*/ 27 w 34"/>
                  <a:gd name="T47" fmla="*/ 3 h 28"/>
                  <a:gd name="T48" fmla="*/ 29 w 34"/>
                  <a:gd name="T49" fmla="*/ 3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4"/>
                  <a:gd name="T76" fmla="*/ 0 h 28"/>
                  <a:gd name="T77" fmla="*/ 34 w 34"/>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4" h="28">
                    <a:moveTo>
                      <a:pt x="29" y="3"/>
                    </a:moveTo>
                    <a:lnTo>
                      <a:pt x="32" y="5"/>
                    </a:lnTo>
                    <a:lnTo>
                      <a:pt x="34" y="12"/>
                    </a:lnTo>
                    <a:lnTo>
                      <a:pt x="34" y="19"/>
                    </a:lnTo>
                    <a:lnTo>
                      <a:pt x="32" y="21"/>
                    </a:lnTo>
                    <a:lnTo>
                      <a:pt x="27" y="21"/>
                    </a:lnTo>
                    <a:lnTo>
                      <a:pt x="25" y="21"/>
                    </a:lnTo>
                    <a:lnTo>
                      <a:pt x="22" y="21"/>
                    </a:lnTo>
                    <a:lnTo>
                      <a:pt x="20" y="23"/>
                    </a:lnTo>
                    <a:lnTo>
                      <a:pt x="16" y="26"/>
                    </a:lnTo>
                    <a:lnTo>
                      <a:pt x="11" y="28"/>
                    </a:lnTo>
                    <a:lnTo>
                      <a:pt x="9" y="26"/>
                    </a:lnTo>
                    <a:lnTo>
                      <a:pt x="9" y="23"/>
                    </a:lnTo>
                    <a:lnTo>
                      <a:pt x="6" y="19"/>
                    </a:lnTo>
                    <a:lnTo>
                      <a:pt x="2" y="10"/>
                    </a:lnTo>
                    <a:lnTo>
                      <a:pt x="0" y="5"/>
                    </a:lnTo>
                    <a:lnTo>
                      <a:pt x="0" y="0"/>
                    </a:lnTo>
                    <a:lnTo>
                      <a:pt x="6" y="0"/>
                    </a:lnTo>
                    <a:lnTo>
                      <a:pt x="16" y="3"/>
                    </a:lnTo>
                    <a:lnTo>
                      <a:pt x="22" y="3"/>
                    </a:lnTo>
                    <a:lnTo>
                      <a:pt x="27" y="3"/>
                    </a:lnTo>
                    <a:lnTo>
                      <a:pt x="29" y="3"/>
                    </a:lnTo>
                    <a:close/>
                  </a:path>
                </a:pathLst>
              </a:custGeom>
              <a:grpFill/>
              <a:ln w="12700">
                <a:solidFill>
                  <a:schemeClr val="bg1"/>
                </a:solidFill>
                <a:round/>
                <a:headEnd/>
                <a:tailEnd/>
              </a:ln>
            </p:spPr>
            <p:txBody>
              <a:bodyPr/>
              <a:lstStyle/>
              <a:p>
                <a:pPr eaLnBrk="1" hangingPunct="1">
                  <a:defRPr/>
                </a:pPr>
                <a:endParaRPr lang="en-US"/>
              </a:p>
            </p:txBody>
          </p:sp>
          <p:sp>
            <p:nvSpPr>
              <p:cNvPr id="74" name="Freeform 170">
                <a:extLst>
                  <a:ext uri="{FF2B5EF4-FFF2-40B4-BE49-F238E27FC236}">
                    <a16:creationId xmlns:a16="http://schemas.microsoft.com/office/drawing/2014/main" id="{5625B80D-74A0-9A85-2822-8EB0A613A190}"/>
                  </a:ext>
                </a:extLst>
              </p:cNvPr>
              <p:cNvSpPr>
                <a:spLocks/>
              </p:cNvSpPr>
              <p:nvPr/>
            </p:nvSpPr>
            <p:spPr bwMode="auto">
              <a:xfrm>
                <a:off x="1711325" y="5027613"/>
                <a:ext cx="163513" cy="100012"/>
              </a:xfrm>
              <a:custGeom>
                <a:avLst/>
                <a:gdLst>
                  <a:gd name="T0" fmla="*/ 21 w 103"/>
                  <a:gd name="T1" fmla="*/ 4 h 63"/>
                  <a:gd name="T2" fmla="*/ 18 w 103"/>
                  <a:gd name="T3" fmla="*/ 2 h 63"/>
                  <a:gd name="T4" fmla="*/ 16 w 103"/>
                  <a:gd name="T5" fmla="*/ 0 h 63"/>
                  <a:gd name="T6" fmla="*/ 9 w 103"/>
                  <a:gd name="T7" fmla="*/ 0 h 63"/>
                  <a:gd name="T8" fmla="*/ 5 w 103"/>
                  <a:gd name="T9" fmla="*/ 4 h 63"/>
                  <a:gd name="T10" fmla="*/ 0 w 103"/>
                  <a:gd name="T11" fmla="*/ 11 h 63"/>
                  <a:gd name="T12" fmla="*/ 0 w 103"/>
                  <a:gd name="T13" fmla="*/ 13 h 63"/>
                  <a:gd name="T14" fmla="*/ 2 w 103"/>
                  <a:gd name="T15" fmla="*/ 18 h 63"/>
                  <a:gd name="T16" fmla="*/ 7 w 103"/>
                  <a:gd name="T17" fmla="*/ 22 h 63"/>
                  <a:gd name="T18" fmla="*/ 14 w 103"/>
                  <a:gd name="T19" fmla="*/ 27 h 63"/>
                  <a:gd name="T20" fmla="*/ 18 w 103"/>
                  <a:gd name="T21" fmla="*/ 34 h 63"/>
                  <a:gd name="T22" fmla="*/ 23 w 103"/>
                  <a:gd name="T23" fmla="*/ 36 h 63"/>
                  <a:gd name="T24" fmla="*/ 25 w 103"/>
                  <a:gd name="T25" fmla="*/ 38 h 63"/>
                  <a:gd name="T26" fmla="*/ 27 w 103"/>
                  <a:gd name="T27" fmla="*/ 38 h 63"/>
                  <a:gd name="T28" fmla="*/ 32 w 103"/>
                  <a:gd name="T29" fmla="*/ 36 h 63"/>
                  <a:gd name="T30" fmla="*/ 36 w 103"/>
                  <a:gd name="T31" fmla="*/ 36 h 63"/>
                  <a:gd name="T32" fmla="*/ 36 w 103"/>
                  <a:gd name="T33" fmla="*/ 41 h 63"/>
                  <a:gd name="T34" fmla="*/ 36 w 103"/>
                  <a:gd name="T35" fmla="*/ 47 h 63"/>
                  <a:gd name="T36" fmla="*/ 36 w 103"/>
                  <a:gd name="T37" fmla="*/ 54 h 63"/>
                  <a:gd name="T38" fmla="*/ 39 w 103"/>
                  <a:gd name="T39" fmla="*/ 61 h 63"/>
                  <a:gd name="T40" fmla="*/ 39 w 103"/>
                  <a:gd name="T41" fmla="*/ 63 h 63"/>
                  <a:gd name="T42" fmla="*/ 41 w 103"/>
                  <a:gd name="T43" fmla="*/ 63 h 63"/>
                  <a:gd name="T44" fmla="*/ 46 w 103"/>
                  <a:gd name="T45" fmla="*/ 63 h 63"/>
                  <a:gd name="T46" fmla="*/ 52 w 103"/>
                  <a:gd name="T47" fmla="*/ 63 h 63"/>
                  <a:gd name="T48" fmla="*/ 64 w 103"/>
                  <a:gd name="T49" fmla="*/ 59 h 63"/>
                  <a:gd name="T50" fmla="*/ 75 w 103"/>
                  <a:gd name="T51" fmla="*/ 54 h 63"/>
                  <a:gd name="T52" fmla="*/ 82 w 103"/>
                  <a:gd name="T53" fmla="*/ 52 h 63"/>
                  <a:gd name="T54" fmla="*/ 89 w 103"/>
                  <a:gd name="T55" fmla="*/ 47 h 63"/>
                  <a:gd name="T56" fmla="*/ 94 w 103"/>
                  <a:gd name="T57" fmla="*/ 45 h 63"/>
                  <a:gd name="T58" fmla="*/ 98 w 103"/>
                  <a:gd name="T59" fmla="*/ 43 h 63"/>
                  <a:gd name="T60" fmla="*/ 103 w 103"/>
                  <a:gd name="T61" fmla="*/ 38 h 63"/>
                  <a:gd name="T62" fmla="*/ 103 w 103"/>
                  <a:gd name="T63" fmla="*/ 34 h 63"/>
                  <a:gd name="T64" fmla="*/ 98 w 103"/>
                  <a:gd name="T65" fmla="*/ 31 h 63"/>
                  <a:gd name="T66" fmla="*/ 89 w 103"/>
                  <a:gd name="T67" fmla="*/ 29 h 63"/>
                  <a:gd name="T68" fmla="*/ 82 w 103"/>
                  <a:gd name="T69" fmla="*/ 27 h 63"/>
                  <a:gd name="T70" fmla="*/ 75 w 103"/>
                  <a:gd name="T71" fmla="*/ 25 h 63"/>
                  <a:gd name="T72" fmla="*/ 73 w 103"/>
                  <a:gd name="T73" fmla="*/ 22 h 63"/>
                  <a:gd name="T74" fmla="*/ 71 w 103"/>
                  <a:gd name="T75" fmla="*/ 20 h 63"/>
                  <a:gd name="T76" fmla="*/ 68 w 103"/>
                  <a:gd name="T77" fmla="*/ 15 h 63"/>
                  <a:gd name="T78" fmla="*/ 62 w 103"/>
                  <a:gd name="T79" fmla="*/ 11 h 63"/>
                  <a:gd name="T80" fmla="*/ 55 w 103"/>
                  <a:gd name="T81" fmla="*/ 9 h 63"/>
                  <a:gd name="T82" fmla="*/ 48 w 103"/>
                  <a:gd name="T83" fmla="*/ 11 h 63"/>
                  <a:gd name="T84" fmla="*/ 39 w 103"/>
                  <a:gd name="T85" fmla="*/ 11 h 63"/>
                  <a:gd name="T86" fmla="*/ 32 w 103"/>
                  <a:gd name="T87" fmla="*/ 11 h 63"/>
                  <a:gd name="T88" fmla="*/ 30 w 103"/>
                  <a:gd name="T89" fmla="*/ 11 h 63"/>
                  <a:gd name="T90" fmla="*/ 21 w 103"/>
                  <a:gd name="T91" fmla="*/ 4 h 6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3"/>
                  <a:gd name="T139" fmla="*/ 0 h 63"/>
                  <a:gd name="T140" fmla="*/ 103 w 103"/>
                  <a:gd name="T141" fmla="*/ 63 h 6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3" h="63">
                    <a:moveTo>
                      <a:pt x="21" y="4"/>
                    </a:moveTo>
                    <a:lnTo>
                      <a:pt x="18" y="2"/>
                    </a:lnTo>
                    <a:lnTo>
                      <a:pt x="16" y="0"/>
                    </a:lnTo>
                    <a:lnTo>
                      <a:pt x="9" y="0"/>
                    </a:lnTo>
                    <a:lnTo>
                      <a:pt x="5" y="4"/>
                    </a:lnTo>
                    <a:lnTo>
                      <a:pt x="0" y="11"/>
                    </a:lnTo>
                    <a:lnTo>
                      <a:pt x="0" y="13"/>
                    </a:lnTo>
                    <a:lnTo>
                      <a:pt x="2" y="18"/>
                    </a:lnTo>
                    <a:lnTo>
                      <a:pt x="7" y="22"/>
                    </a:lnTo>
                    <a:lnTo>
                      <a:pt x="14" y="27"/>
                    </a:lnTo>
                    <a:lnTo>
                      <a:pt x="18" y="34"/>
                    </a:lnTo>
                    <a:lnTo>
                      <a:pt x="23" y="36"/>
                    </a:lnTo>
                    <a:lnTo>
                      <a:pt x="25" y="38"/>
                    </a:lnTo>
                    <a:lnTo>
                      <a:pt x="27" y="38"/>
                    </a:lnTo>
                    <a:lnTo>
                      <a:pt x="32" y="36"/>
                    </a:lnTo>
                    <a:lnTo>
                      <a:pt x="36" y="36"/>
                    </a:lnTo>
                    <a:lnTo>
                      <a:pt x="36" y="41"/>
                    </a:lnTo>
                    <a:lnTo>
                      <a:pt x="36" y="47"/>
                    </a:lnTo>
                    <a:lnTo>
                      <a:pt x="36" y="54"/>
                    </a:lnTo>
                    <a:lnTo>
                      <a:pt x="39" y="61"/>
                    </a:lnTo>
                    <a:lnTo>
                      <a:pt x="39" y="63"/>
                    </a:lnTo>
                    <a:lnTo>
                      <a:pt x="41" y="63"/>
                    </a:lnTo>
                    <a:lnTo>
                      <a:pt x="46" y="63"/>
                    </a:lnTo>
                    <a:lnTo>
                      <a:pt x="52" y="63"/>
                    </a:lnTo>
                    <a:lnTo>
                      <a:pt x="64" y="59"/>
                    </a:lnTo>
                    <a:lnTo>
                      <a:pt x="75" y="54"/>
                    </a:lnTo>
                    <a:lnTo>
                      <a:pt x="82" y="52"/>
                    </a:lnTo>
                    <a:lnTo>
                      <a:pt x="89" y="47"/>
                    </a:lnTo>
                    <a:lnTo>
                      <a:pt x="94" y="45"/>
                    </a:lnTo>
                    <a:lnTo>
                      <a:pt x="98" y="43"/>
                    </a:lnTo>
                    <a:lnTo>
                      <a:pt x="103" y="38"/>
                    </a:lnTo>
                    <a:lnTo>
                      <a:pt x="103" y="34"/>
                    </a:lnTo>
                    <a:lnTo>
                      <a:pt x="98" y="31"/>
                    </a:lnTo>
                    <a:lnTo>
                      <a:pt x="89" y="29"/>
                    </a:lnTo>
                    <a:lnTo>
                      <a:pt x="82" y="27"/>
                    </a:lnTo>
                    <a:lnTo>
                      <a:pt x="75" y="25"/>
                    </a:lnTo>
                    <a:lnTo>
                      <a:pt x="73" y="22"/>
                    </a:lnTo>
                    <a:lnTo>
                      <a:pt x="71" y="20"/>
                    </a:lnTo>
                    <a:lnTo>
                      <a:pt x="68" y="15"/>
                    </a:lnTo>
                    <a:lnTo>
                      <a:pt x="62" y="11"/>
                    </a:lnTo>
                    <a:lnTo>
                      <a:pt x="55" y="9"/>
                    </a:lnTo>
                    <a:lnTo>
                      <a:pt x="48" y="11"/>
                    </a:lnTo>
                    <a:lnTo>
                      <a:pt x="39" y="11"/>
                    </a:lnTo>
                    <a:lnTo>
                      <a:pt x="32" y="11"/>
                    </a:lnTo>
                    <a:lnTo>
                      <a:pt x="30" y="11"/>
                    </a:lnTo>
                    <a:lnTo>
                      <a:pt x="21" y="4"/>
                    </a:lnTo>
                    <a:close/>
                  </a:path>
                </a:pathLst>
              </a:custGeom>
              <a:grpFill/>
              <a:ln w="12700">
                <a:solidFill>
                  <a:schemeClr val="bg1"/>
                </a:solidFill>
                <a:round/>
                <a:headEnd/>
                <a:tailEnd/>
              </a:ln>
            </p:spPr>
            <p:txBody>
              <a:bodyPr/>
              <a:lstStyle/>
              <a:p>
                <a:pPr eaLnBrk="1" hangingPunct="1">
                  <a:defRPr/>
                </a:pPr>
                <a:endParaRPr lang="en-US"/>
              </a:p>
            </p:txBody>
          </p:sp>
          <p:sp>
            <p:nvSpPr>
              <p:cNvPr id="75" name="Freeform 171">
                <a:extLst>
                  <a:ext uri="{FF2B5EF4-FFF2-40B4-BE49-F238E27FC236}">
                    <a16:creationId xmlns:a16="http://schemas.microsoft.com/office/drawing/2014/main" id="{386125EB-7872-5DBF-D54C-C037C9EE70A7}"/>
                  </a:ext>
                </a:extLst>
              </p:cNvPr>
              <p:cNvSpPr>
                <a:spLocks/>
              </p:cNvSpPr>
              <p:nvPr/>
            </p:nvSpPr>
            <p:spPr bwMode="auto">
              <a:xfrm>
                <a:off x="1722438" y="5116513"/>
                <a:ext cx="28575" cy="33337"/>
              </a:xfrm>
              <a:custGeom>
                <a:avLst/>
                <a:gdLst>
                  <a:gd name="T0" fmla="*/ 16 w 18"/>
                  <a:gd name="T1" fmla="*/ 0 h 21"/>
                  <a:gd name="T2" fmla="*/ 18 w 18"/>
                  <a:gd name="T3" fmla="*/ 3 h 21"/>
                  <a:gd name="T4" fmla="*/ 18 w 18"/>
                  <a:gd name="T5" fmla="*/ 10 h 21"/>
                  <a:gd name="T6" fmla="*/ 18 w 18"/>
                  <a:gd name="T7" fmla="*/ 16 h 21"/>
                  <a:gd name="T8" fmla="*/ 14 w 18"/>
                  <a:gd name="T9" fmla="*/ 21 h 21"/>
                  <a:gd name="T10" fmla="*/ 7 w 18"/>
                  <a:gd name="T11" fmla="*/ 21 h 21"/>
                  <a:gd name="T12" fmla="*/ 2 w 18"/>
                  <a:gd name="T13" fmla="*/ 16 h 21"/>
                  <a:gd name="T14" fmla="*/ 0 w 18"/>
                  <a:gd name="T15" fmla="*/ 14 h 21"/>
                  <a:gd name="T16" fmla="*/ 0 w 18"/>
                  <a:gd name="T17" fmla="*/ 12 h 21"/>
                  <a:gd name="T18" fmla="*/ 0 w 18"/>
                  <a:gd name="T19" fmla="*/ 10 h 21"/>
                  <a:gd name="T20" fmla="*/ 2 w 18"/>
                  <a:gd name="T21" fmla="*/ 5 h 21"/>
                  <a:gd name="T22" fmla="*/ 7 w 18"/>
                  <a:gd name="T23" fmla="*/ 3 h 21"/>
                  <a:gd name="T24" fmla="*/ 16 w 18"/>
                  <a:gd name="T25" fmla="*/ 0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21"/>
                  <a:gd name="T41" fmla="*/ 18 w 18"/>
                  <a:gd name="T42" fmla="*/ 21 h 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21">
                    <a:moveTo>
                      <a:pt x="16" y="0"/>
                    </a:moveTo>
                    <a:lnTo>
                      <a:pt x="18" y="3"/>
                    </a:lnTo>
                    <a:lnTo>
                      <a:pt x="18" y="10"/>
                    </a:lnTo>
                    <a:lnTo>
                      <a:pt x="18" y="16"/>
                    </a:lnTo>
                    <a:lnTo>
                      <a:pt x="14" y="21"/>
                    </a:lnTo>
                    <a:lnTo>
                      <a:pt x="7" y="21"/>
                    </a:lnTo>
                    <a:lnTo>
                      <a:pt x="2" y="16"/>
                    </a:lnTo>
                    <a:lnTo>
                      <a:pt x="0" y="14"/>
                    </a:lnTo>
                    <a:lnTo>
                      <a:pt x="0" y="12"/>
                    </a:lnTo>
                    <a:lnTo>
                      <a:pt x="0" y="10"/>
                    </a:lnTo>
                    <a:lnTo>
                      <a:pt x="2" y="5"/>
                    </a:lnTo>
                    <a:lnTo>
                      <a:pt x="7" y="3"/>
                    </a:lnTo>
                    <a:lnTo>
                      <a:pt x="16" y="0"/>
                    </a:lnTo>
                    <a:close/>
                  </a:path>
                </a:pathLst>
              </a:custGeom>
              <a:grpFill/>
              <a:ln w="12700">
                <a:solidFill>
                  <a:schemeClr val="bg1"/>
                </a:solidFill>
                <a:round/>
                <a:headEnd/>
                <a:tailEnd/>
              </a:ln>
            </p:spPr>
            <p:txBody>
              <a:bodyPr/>
              <a:lstStyle/>
              <a:p>
                <a:pPr eaLnBrk="1" hangingPunct="1">
                  <a:defRPr/>
                </a:pPr>
                <a:endParaRPr lang="en-US"/>
              </a:p>
            </p:txBody>
          </p:sp>
          <p:sp>
            <p:nvSpPr>
              <p:cNvPr id="76" name="Freeform 172">
                <a:extLst>
                  <a:ext uri="{FF2B5EF4-FFF2-40B4-BE49-F238E27FC236}">
                    <a16:creationId xmlns:a16="http://schemas.microsoft.com/office/drawing/2014/main" id="{DD205C71-0348-A19F-E989-85BF488D08F5}"/>
                  </a:ext>
                </a:extLst>
              </p:cNvPr>
              <p:cNvSpPr>
                <a:spLocks/>
              </p:cNvSpPr>
              <p:nvPr/>
            </p:nvSpPr>
            <p:spPr bwMode="auto">
              <a:xfrm>
                <a:off x="1852613" y="5192713"/>
                <a:ext cx="242888" cy="282575"/>
              </a:xfrm>
              <a:custGeom>
                <a:avLst/>
                <a:gdLst>
                  <a:gd name="T0" fmla="*/ 32 w 153"/>
                  <a:gd name="T1" fmla="*/ 7 h 178"/>
                  <a:gd name="T2" fmla="*/ 30 w 153"/>
                  <a:gd name="T3" fmla="*/ 5 h 178"/>
                  <a:gd name="T4" fmla="*/ 27 w 153"/>
                  <a:gd name="T5" fmla="*/ 3 h 178"/>
                  <a:gd name="T6" fmla="*/ 23 w 153"/>
                  <a:gd name="T7" fmla="*/ 0 h 178"/>
                  <a:gd name="T8" fmla="*/ 18 w 153"/>
                  <a:gd name="T9" fmla="*/ 0 h 178"/>
                  <a:gd name="T10" fmla="*/ 16 w 153"/>
                  <a:gd name="T11" fmla="*/ 5 h 178"/>
                  <a:gd name="T12" fmla="*/ 18 w 153"/>
                  <a:gd name="T13" fmla="*/ 12 h 178"/>
                  <a:gd name="T14" fmla="*/ 21 w 153"/>
                  <a:gd name="T15" fmla="*/ 21 h 178"/>
                  <a:gd name="T16" fmla="*/ 23 w 153"/>
                  <a:gd name="T17" fmla="*/ 28 h 178"/>
                  <a:gd name="T18" fmla="*/ 25 w 153"/>
                  <a:gd name="T19" fmla="*/ 34 h 178"/>
                  <a:gd name="T20" fmla="*/ 25 w 153"/>
                  <a:gd name="T21" fmla="*/ 41 h 178"/>
                  <a:gd name="T22" fmla="*/ 25 w 153"/>
                  <a:gd name="T23" fmla="*/ 48 h 178"/>
                  <a:gd name="T24" fmla="*/ 21 w 153"/>
                  <a:gd name="T25" fmla="*/ 53 h 178"/>
                  <a:gd name="T26" fmla="*/ 14 w 153"/>
                  <a:gd name="T27" fmla="*/ 57 h 178"/>
                  <a:gd name="T28" fmla="*/ 5 w 153"/>
                  <a:gd name="T29" fmla="*/ 64 h 178"/>
                  <a:gd name="T30" fmla="*/ 0 w 153"/>
                  <a:gd name="T31" fmla="*/ 71 h 178"/>
                  <a:gd name="T32" fmla="*/ 2 w 153"/>
                  <a:gd name="T33" fmla="*/ 82 h 178"/>
                  <a:gd name="T34" fmla="*/ 7 w 153"/>
                  <a:gd name="T35" fmla="*/ 94 h 178"/>
                  <a:gd name="T36" fmla="*/ 11 w 153"/>
                  <a:gd name="T37" fmla="*/ 103 h 178"/>
                  <a:gd name="T38" fmla="*/ 14 w 153"/>
                  <a:gd name="T39" fmla="*/ 112 h 178"/>
                  <a:gd name="T40" fmla="*/ 14 w 153"/>
                  <a:gd name="T41" fmla="*/ 121 h 178"/>
                  <a:gd name="T42" fmla="*/ 14 w 153"/>
                  <a:gd name="T43" fmla="*/ 135 h 178"/>
                  <a:gd name="T44" fmla="*/ 16 w 153"/>
                  <a:gd name="T45" fmla="*/ 148 h 178"/>
                  <a:gd name="T46" fmla="*/ 23 w 153"/>
                  <a:gd name="T47" fmla="*/ 164 h 178"/>
                  <a:gd name="T48" fmla="*/ 32 w 153"/>
                  <a:gd name="T49" fmla="*/ 173 h 178"/>
                  <a:gd name="T50" fmla="*/ 43 w 153"/>
                  <a:gd name="T51" fmla="*/ 178 h 178"/>
                  <a:gd name="T52" fmla="*/ 52 w 153"/>
                  <a:gd name="T53" fmla="*/ 178 h 178"/>
                  <a:gd name="T54" fmla="*/ 59 w 153"/>
                  <a:gd name="T55" fmla="*/ 173 h 178"/>
                  <a:gd name="T56" fmla="*/ 64 w 153"/>
                  <a:gd name="T57" fmla="*/ 164 h 178"/>
                  <a:gd name="T58" fmla="*/ 68 w 153"/>
                  <a:gd name="T59" fmla="*/ 155 h 178"/>
                  <a:gd name="T60" fmla="*/ 73 w 153"/>
                  <a:gd name="T61" fmla="*/ 148 h 178"/>
                  <a:gd name="T62" fmla="*/ 78 w 153"/>
                  <a:gd name="T63" fmla="*/ 144 h 178"/>
                  <a:gd name="T64" fmla="*/ 89 w 153"/>
                  <a:gd name="T65" fmla="*/ 141 h 178"/>
                  <a:gd name="T66" fmla="*/ 105 w 153"/>
                  <a:gd name="T67" fmla="*/ 139 h 178"/>
                  <a:gd name="T68" fmla="*/ 121 w 153"/>
                  <a:gd name="T69" fmla="*/ 132 h 178"/>
                  <a:gd name="T70" fmla="*/ 135 w 153"/>
                  <a:gd name="T71" fmla="*/ 128 h 178"/>
                  <a:gd name="T72" fmla="*/ 141 w 153"/>
                  <a:gd name="T73" fmla="*/ 121 h 178"/>
                  <a:gd name="T74" fmla="*/ 148 w 153"/>
                  <a:gd name="T75" fmla="*/ 116 h 178"/>
                  <a:gd name="T76" fmla="*/ 153 w 153"/>
                  <a:gd name="T77" fmla="*/ 110 h 178"/>
                  <a:gd name="T78" fmla="*/ 153 w 153"/>
                  <a:gd name="T79" fmla="*/ 103 h 178"/>
                  <a:gd name="T80" fmla="*/ 144 w 153"/>
                  <a:gd name="T81" fmla="*/ 94 h 178"/>
                  <a:gd name="T82" fmla="*/ 132 w 153"/>
                  <a:gd name="T83" fmla="*/ 85 h 178"/>
                  <a:gd name="T84" fmla="*/ 128 w 153"/>
                  <a:gd name="T85" fmla="*/ 78 h 178"/>
                  <a:gd name="T86" fmla="*/ 125 w 153"/>
                  <a:gd name="T87" fmla="*/ 71 h 178"/>
                  <a:gd name="T88" fmla="*/ 123 w 153"/>
                  <a:gd name="T89" fmla="*/ 62 h 178"/>
                  <a:gd name="T90" fmla="*/ 119 w 153"/>
                  <a:gd name="T91" fmla="*/ 50 h 178"/>
                  <a:gd name="T92" fmla="*/ 107 w 153"/>
                  <a:gd name="T93" fmla="*/ 39 h 178"/>
                  <a:gd name="T94" fmla="*/ 94 w 153"/>
                  <a:gd name="T95" fmla="*/ 28 h 178"/>
                  <a:gd name="T96" fmla="*/ 75 w 153"/>
                  <a:gd name="T97" fmla="*/ 23 h 178"/>
                  <a:gd name="T98" fmla="*/ 59 w 153"/>
                  <a:gd name="T99" fmla="*/ 21 h 178"/>
                  <a:gd name="T100" fmla="*/ 48 w 153"/>
                  <a:gd name="T101" fmla="*/ 16 h 178"/>
                  <a:gd name="T102" fmla="*/ 39 w 153"/>
                  <a:gd name="T103" fmla="*/ 12 h 178"/>
                  <a:gd name="T104" fmla="*/ 32 w 153"/>
                  <a:gd name="T105" fmla="*/ 7 h 17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53"/>
                  <a:gd name="T160" fmla="*/ 0 h 178"/>
                  <a:gd name="T161" fmla="*/ 153 w 153"/>
                  <a:gd name="T162" fmla="*/ 178 h 17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53" h="178">
                    <a:moveTo>
                      <a:pt x="32" y="7"/>
                    </a:moveTo>
                    <a:lnTo>
                      <a:pt x="30" y="5"/>
                    </a:lnTo>
                    <a:lnTo>
                      <a:pt x="27" y="3"/>
                    </a:lnTo>
                    <a:lnTo>
                      <a:pt x="23" y="0"/>
                    </a:lnTo>
                    <a:lnTo>
                      <a:pt x="18" y="0"/>
                    </a:lnTo>
                    <a:lnTo>
                      <a:pt x="16" y="5"/>
                    </a:lnTo>
                    <a:lnTo>
                      <a:pt x="18" y="12"/>
                    </a:lnTo>
                    <a:lnTo>
                      <a:pt x="21" y="21"/>
                    </a:lnTo>
                    <a:lnTo>
                      <a:pt x="23" y="28"/>
                    </a:lnTo>
                    <a:lnTo>
                      <a:pt x="25" y="34"/>
                    </a:lnTo>
                    <a:lnTo>
                      <a:pt x="25" y="41"/>
                    </a:lnTo>
                    <a:lnTo>
                      <a:pt x="25" y="48"/>
                    </a:lnTo>
                    <a:lnTo>
                      <a:pt x="21" y="53"/>
                    </a:lnTo>
                    <a:lnTo>
                      <a:pt x="14" y="57"/>
                    </a:lnTo>
                    <a:lnTo>
                      <a:pt x="5" y="64"/>
                    </a:lnTo>
                    <a:lnTo>
                      <a:pt x="0" y="71"/>
                    </a:lnTo>
                    <a:lnTo>
                      <a:pt x="2" y="82"/>
                    </a:lnTo>
                    <a:lnTo>
                      <a:pt x="7" y="94"/>
                    </a:lnTo>
                    <a:lnTo>
                      <a:pt x="11" y="103"/>
                    </a:lnTo>
                    <a:lnTo>
                      <a:pt x="14" y="112"/>
                    </a:lnTo>
                    <a:lnTo>
                      <a:pt x="14" y="121"/>
                    </a:lnTo>
                    <a:lnTo>
                      <a:pt x="14" y="135"/>
                    </a:lnTo>
                    <a:lnTo>
                      <a:pt x="16" y="148"/>
                    </a:lnTo>
                    <a:lnTo>
                      <a:pt x="23" y="164"/>
                    </a:lnTo>
                    <a:lnTo>
                      <a:pt x="32" y="173"/>
                    </a:lnTo>
                    <a:lnTo>
                      <a:pt x="43" y="178"/>
                    </a:lnTo>
                    <a:lnTo>
                      <a:pt x="52" y="178"/>
                    </a:lnTo>
                    <a:lnTo>
                      <a:pt x="59" y="173"/>
                    </a:lnTo>
                    <a:lnTo>
                      <a:pt x="64" y="164"/>
                    </a:lnTo>
                    <a:lnTo>
                      <a:pt x="68" y="155"/>
                    </a:lnTo>
                    <a:lnTo>
                      <a:pt x="73" y="148"/>
                    </a:lnTo>
                    <a:lnTo>
                      <a:pt x="78" y="144"/>
                    </a:lnTo>
                    <a:lnTo>
                      <a:pt x="89" y="141"/>
                    </a:lnTo>
                    <a:lnTo>
                      <a:pt x="105" y="139"/>
                    </a:lnTo>
                    <a:lnTo>
                      <a:pt x="121" y="132"/>
                    </a:lnTo>
                    <a:lnTo>
                      <a:pt x="135" y="128"/>
                    </a:lnTo>
                    <a:lnTo>
                      <a:pt x="141" y="121"/>
                    </a:lnTo>
                    <a:lnTo>
                      <a:pt x="148" y="116"/>
                    </a:lnTo>
                    <a:lnTo>
                      <a:pt x="153" y="110"/>
                    </a:lnTo>
                    <a:lnTo>
                      <a:pt x="153" y="103"/>
                    </a:lnTo>
                    <a:lnTo>
                      <a:pt x="144" y="94"/>
                    </a:lnTo>
                    <a:lnTo>
                      <a:pt x="132" y="85"/>
                    </a:lnTo>
                    <a:lnTo>
                      <a:pt x="128" y="78"/>
                    </a:lnTo>
                    <a:lnTo>
                      <a:pt x="125" y="71"/>
                    </a:lnTo>
                    <a:lnTo>
                      <a:pt x="123" y="62"/>
                    </a:lnTo>
                    <a:lnTo>
                      <a:pt x="119" y="50"/>
                    </a:lnTo>
                    <a:lnTo>
                      <a:pt x="107" y="39"/>
                    </a:lnTo>
                    <a:lnTo>
                      <a:pt x="94" y="28"/>
                    </a:lnTo>
                    <a:lnTo>
                      <a:pt x="75" y="23"/>
                    </a:lnTo>
                    <a:lnTo>
                      <a:pt x="59" y="21"/>
                    </a:lnTo>
                    <a:lnTo>
                      <a:pt x="48" y="16"/>
                    </a:lnTo>
                    <a:lnTo>
                      <a:pt x="39" y="12"/>
                    </a:lnTo>
                    <a:lnTo>
                      <a:pt x="32" y="7"/>
                    </a:lnTo>
                    <a:close/>
                  </a:path>
                </a:pathLst>
              </a:custGeom>
              <a:grpFill/>
              <a:ln w="12700">
                <a:solidFill>
                  <a:schemeClr val="bg1"/>
                </a:solidFill>
                <a:round/>
                <a:headEnd/>
                <a:tailEnd/>
              </a:ln>
            </p:spPr>
            <p:txBody>
              <a:bodyPr/>
              <a:lstStyle/>
              <a:p>
                <a:pPr eaLnBrk="1" hangingPunct="1">
                  <a:defRPr/>
                </a:pPr>
                <a:endParaRPr lang="en-US"/>
              </a:p>
            </p:txBody>
          </p:sp>
        </p:grpSp>
        <p:cxnSp>
          <p:nvCxnSpPr>
            <p:cNvPr id="77" name="Straight Connector 76">
              <a:extLst>
                <a:ext uri="{FF2B5EF4-FFF2-40B4-BE49-F238E27FC236}">
                  <a16:creationId xmlns:a16="http://schemas.microsoft.com/office/drawing/2014/main" id="{6B51F956-77D4-134E-4A8B-C8CE74659B1F}"/>
                </a:ext>
              </a:extLst>
            </p:cNvPr>
            <p:cNvCxnSpPr>
              <a:endCxn id="34" idx="6"/>
            </p:cNvCxnSpPr>
            <p:nvPr/>
          </p:nvCxnSpPr>
          <p:spPr>
            <a:xfrm flipH="1" flipV="1">
              <a:off x="6737350" y="3738563"/>
              <a:ext cx="25400" cy="9525"/>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A027FC9-D453-97D5-9D24-78B73D5E5CFD}"/>
                </a:ext>
              </a:extLst>
            </p:cNvPr>
            <p:cNvCxnSpPr>
              <a:stCxn id="33" idx="22"/>
              <a:endCxn id="35" idx="2"/>
            </p:cNvCxnSpPr>
            <p:nvPr/>
          </p:nvCxnSpPr>
          <p:spPr>
            <a:xfrm>
              <a:off x="6245225" y="4060825"/>
              <a:ext cx="31750" cy="6350"/>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0" name="Footer Placeholder 4">
            <a:extLst>
              <a:ext uri="{FF2B5EF4-FFF2-40B4-BE49-F238E27FC236}">
                <a16:creationId xmlns:a16="http://schemas.microsoft.com/office/drawing/2014/main" id="{F4D83794-86A0-0240-5188-31FE1679A551}"/>
              </a:ext>
            </a:extLst>
          </p:cNvPr>
          <p:cNvSpPr txBox="1">
            <a:spLocks noChangeArrowheads="1"/>
          </p:cNvSpPr>
          <p:nvPr/>
        </p:nvSpPr>
        <p:spPr bwMode="auto">
          <a:xfrm>
            <a:off x="7327972" y="1907157"/>
            <a:ext cx="3883796"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Wingdings" panose="05000000000000000000" pitchFamily="2" charset="2"/>
              <a:buChar char="§"/>
              <a:defRPr sz="2600">
                <a:solidFill>
                  <a:schemeClr val="tx1"/>
                </a:solidFill>
                <a:latin typeface="Calibri" panose="020F0502020204030204" pitchFamily="34" charset="0"/>
              </a:defRPr>
            </a:lvl1pPr>
            <a:lvl2pPr indent="-285750">
              <a:buFont typeface="Arial" panose="020B0604020202020204" pitchFamily="34" charset="0"/>
              <a:buChar char="•"/>
              <a:defRPr sz="2400">
                <a:solidFill>
                  <a:schemeClr val="tx1"/>
                </a:solidFill>
                <a:latin typeface="Calibri" panose="020F0502020204030204" pitchFamily="34" charset="0"/>
              </a:defRPr>
            </a:lvl2pPr>
            <a:lvl3pPr indent="-228600">
              <a:buFont typeface="Calibri" panose="020F0502020204030204" pitchFamily="34" charset="0"/>
              <a:buChar char="–"/>
              <a:defRPr sz="2000">
                <a:solidFill>
                  <a:schemeClr val="tx1"/>
                </a:solidFill>
                <a:latin typeface="Calibri" panose="020F0502020204030204" pitchFamily="34" charset="0"/>
              </a:defRPr>
            </a:lvl3pPr>
            <a:lvl4pPr indent="-228600">
              <a:buFont typeface="Courier New" panose="02070309020205020404" pitchFamily="49" charset="0"/>
              <a:buChar char="o"/>
              <a:defRPr sz="2000">
                <a:solidFill>
                  <a:schemeClr val="tx1"/>
                </a:solidFill>
                <a:latin typeface="Calibri" panose="020F0502020204030204" pitchFamily="34" charset="0"/>
              </a:defRPr>
            </a:lvl4pPr>
            <a:lvl5pPr indent="-228600">
              <a:buFont typeface="Arial" panose="020B0604020202020204" pitchFamily="34" charset="0"/>
              <a:buChar char="»"/>
              <a:defRPr sz="2000">
                <a:solidFill>
                  <a:schemeClr val="tx1"/>
                </a:solidFill>
                <a:latin typeface="Calibri" panose="020F0502020204030204" pitchFamily="34" charset="0"/>
              </a:defRPr>
            </a:lvl5pPr>
            <a:lvl6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3200" b="1" dirty="0">
                <a:solidFill>
                  <a:srgbClr val="00205B"/>
                </a:solidFill>
              </a:rPr>
              <a:t>OUR NETWORK</a:t>
            </a:r>
          </a:p>
        </p:txBody>
      </p:sp>
    </p:spTree>
    <p:extLst>
      <p:ext uri="{BB962C8B-B14F-4D97-AF65-F5344CB8AC3E}">
        <p14:creationId xmlns:p14="http://schemas.microsoft.com/office/powerpoint/2010/main" val="3485053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F727E-814C-C893-790F-3F59B1878F8C}"/>
              </a:ext>
            </a:extLst>
          </p:cNvPr>
          <p:cNvSpPr>
            <a:spLocks noGrp="1"/>
          </p:cNvSpPr>
          <p:nvPr>
            <p:ph type="title"/>
          </p:nvPr>
        </p:nvSpPr>
        <p:spPr/>
        <p:txBody>
          <a:bodyPr/>
          <a:lstStyle/>
          <a:p>
            <a:r>
              <a:rPr lang="en-US" dirty="0"/>
              <a:t>Capture Your Memories – </a:t>
            </a:r>
            <a:br>
              <a:rPr lang="en-US" dirty="0"/>
            </a:br>
            <a:r>
              <a:rPr lang="en-US" dirty="0"/>
              <a:t>Clip and Share</a:t>
            </a:r>
          </a:p>
        </p:txBody>
      </p:sp>
      <p:sp>
        <p:nvSpPr>
          <p:cNvPr id="3" name="Content Placeholder 2">
            <a:extLst>
              <a:ext uri="{FF2B5EF4-FFF2-40B4-BE49-F238E27FC236}">
                <a16:creationId xmlns:a16="http://schemas.microsoft.com/office/drawing/2014/main" id="{D9D6FB79-6607-B48E-FFC6-88C810DA4D23}"/>
              </a:ext>
            </a:extLst>
          </p:cNvPr>
          <p:cNvSpPr>
            <a:spLocks noGrp="1"/>
          </p:cNvSpPr>
          <p:nvPr>
            <p:ph idx="1"/>
          </p:nvPr>
        </p:nvSpPr>
        <p:spPr>
          <a:xfrm>
            <a:off x="3836412" y="5588860"/>
            <a:ext cx="7737855" cy="531495"/>
          </a:xfrm>
        </p:spPr>
        <p:txBody>
          <a:bodyPr>
            <a:normAutofit/>
          </a:bodyPr>
          <a:lstStyle/>
          <a:p>
            <a:pPr marL="0" indent="0">
              <a:buNone/>
            </a:pPr>
            <a:r>
              <a:rPr lang="en-US" sz="2400" b="1" dirty="0"/>
              <a:t>Allowing fans to capture and share their favorite moments</a:t>
            </a:r>
          </a:p>
        </p:txBody>
      </p:sp>
      <p:pic>
        <p:nvPicPr>
          <p:cNvPr id="12" name="Picture 11" descr="A screenshot of a video player&#10;&#10;Description automatically generated">
            <a:extLst>
              <a:ext uri="{FF2B5EF4-FFF2-40B4-BE49-F238E27FC236}">
                <a16:creationId xmlns:a16="http://schemas.microsoft.com/office/drawing/2014/main" id="{2A05DC7A-2C51-5017-1CA1-356DF0B806EE}"/>
              </a:ext>
            </a:extLst>
          </p:cNvPr>
          <p:cNvPicPr>
            <a:picLocks noChangeAspect="1"/>
          </p:cNvPicPr>
          <p:nvPr/>
        </p:nvPicPr>
        <p:blipFill>
          <a:blip r:embed="rId3"/>
          <a:stretch>
            <a:fillRect/>
          </a:stretch>
        </p:blipFill>
        <p:spPr>
          <a:xfrm>
            <a:off x="1481665" y="1926936"/>
            <a:ext cx="2054013" cy="3994838"/>
          </a:xfrm>
          <a:prstGeom prst="rect">
            <a:avLst/>
          </a:prstGeom>
        </p:spPr>
      </p:pic>
      <p:grpSp>
        <p:nvGrpSpPr>
          <p:cNvPr id="17" name="Group 16">
            <a:extLst>
              <a:ext uri="{FF2B5EF4-FFF2-40B4-BE49-F238E27FC236}">
                <a16:creationId xmlns:a16="http://schemas.microsoft.com/office/drawing/2014/main" id="{D3A55A46-B509-EB90-3205-8BB5CE6CBF0B}"/>
              </a:ext>
            </a:extLst>
          </p:cNvPr>
          <p:cNvGrpSpPr/>
          <p:nvPr/>
        </p:nvGrpSpPr>
        <p:grpSpPr>
          <a:xfrm>
            <a:off x="4744376" y="1397232"/>
            <a:ext cx="5965959" cy="4063535"/>
            <a:chOff x="4752844" y="1272400"/>
            <a:chExt cx="7029811" cy="4788146"/>
          </a:xfrm>
        </p:grpSpPr>
        <p:pic>
          <p:nvPicPr>
            <p:cNvPr id="14" name="Picture 13" descr="A screenshot of a video game&#10;&#10;Description automatically generated">
              <a:extLst>
                <a:ext uri="{FF2B5EF4-FFF2-40B4-BE49-F238E27FC236}">
                  <a16:creationId xmlns:a16="http://schemas.microsoft.com/office/drawing/2014/main" id="{385E50A7-AC0A-43E6-3D92-4C817E6736FF}"/>
                </a:ext>
              </a:extLst>
            </p:cNvPr>
            <p:cNvPicPr>
              <a:picLocks noChangeAspect="1"/>
            </p:cNvPicPr>
            <p:nvPr/>
          </p:nvPicPr>
          <p:blipFill>
            <a:blip r:embed="rId4"/>
            <a:stretch>
              <a:fillRect/>
            </a:stretch>
          </p:blipFill>
          <p:spPr>
            <a:xfrm>
              <a:off x="5279132" y="1768545"/>
              <a:ext cx="5752381" cy="3657143"/>
            </a:xfrm>
            <a:prstGeom prst="rect">
              <a:avLst/>
            </a:prstGeom>
          </p:spPr>
        </p:pic>
        <p:pic>
          <p:nvPicPr>
            <p:cNvPr id="16" name="Picture 15" descr="A black computer with a black screen&#10;&#10;Description automatically generated">
              <a:extLst>
                <a:ext uri="{FF2B5EF4-FFF2-40B4-BE49-F238E27FC236}">
                  <a16:creationId xmlns:a16="http://schemas.microsoft.com/office/drawing/2014/main" id="{DC704C68-FC72-4206-9206-7026490776BD}"/>
                </a:ext>
              </a:extLst>
            </p:cNvPr>
            <p:cNvPicPr>
              <a:picLocks noChangeAspect="1"/>
            </p:cNvPicPr>
            <p:nvPr/>
          </p:nvPicPr>
          <p:blipFill>
            <a:blip r:embed="rId5"/>
            <a:stretch>
              <a:fillRect/>
            </a:stretch>
          </p:blipFill>
          <p:spPr>
            <a:xfrm>
              <a:off x="4752844" y="1272400"/>
              <a:ext cx="7029811" cy="4788146"/>
            </a:xfrm>
            <a:prstGeom prst="rect">
              <a:avLst/>
            </a:prstGeom>
          </p:spPr>
        </p:pic>
      </p:grpSp>
    </p:spTree>
    <p:extLst>
      <p:ext uri="{BB962C8B-B14F-4D97-AF65-F5344CB8AC3E}">
        <p14:creationId xmlns:p14="http://schemas.microsoft.com/office/powerpoint/2010/main" val="20610345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a:extLst>
              <a:ext uri="{FF2B5EF4-FFF2-40B4-BE49-F238E27FC236}">
                <a16:creationId xmlns:a16="http://schemas.microsoft.com/office/drawing/2014/main" id="{43AE75EB-F8F0-BE81-6A1A-CE6D8BAAC4E6}"/>
              </a:ext>
            </a:extLst>
          </p:cNvPr>
          <p:cNvPicPr>
            <a:picLocks noChangeAspect="1"/>
          </p:cNvPicPr>
          <p:nvPr/>
        </p:nvPicPr>
        <p:blipFill>
          <a:blip r:embed="rId3"/>
          <a:stretch>
            <a:fillRect/>
          </a:stretch>
        </p:blipFill>
        <p:spPr>
          <a:xfrm>
            <a:off x="1114316" y="1516054"/>
            <a:ext cx="2240020" cy="1303018"/>
          </a:xfrm>
          <a:prstGeom prst="rect">
            <a:avLst/>
          </a:prstGeom>
        </p:spPr>
      </p:pic>
      <p:sp>
        <p:nvSpPr>
          <p:cNvPr id="2" name="Title 1">
            <a:extLst>
              <a:ext uri="{FF2B5EF4-FFF2-40B4-BE49-F238E27FC236}">
                <a16:creationId xmlns:a16="http://schemas.microsoft.com/office/drawing/2014/main" id="{C966D64F-08B4-9DD8-C4CB-81A5C079FB79}"/>
              </a:ext>
            </a:extLst>
          </p:cNvPr>
          <p:cNvSpPr>
            <a:spLocks noGrp="1"/>
          </p:cNvSpPr>
          <p:nvPr>
            <p:ph type="title"/>
          </p:nvPr>
        </p:nvSpPr>
        <p:spPr/>
        <p:txBody>
          <a:bodyPr/>
          <a:lstStyle/>
          <a:p>
            <a:r>
              <a:rPr lang="en-US" dirty="0"/>
              <a:t>Automated Content Platform: Summary</a:t>
            </a:r>
          </a:p>
        </p:txBody>
      </p:sp>
      <p:sp>
        <p:nvSpPr>
          <p:cNvPr id="32" name="TextBox 31">
            <a:extLst>
              <a:ext uri="{FF2B5EF4-FFF2-40B4-BE49-F238E27FC236}">
                <a16:creationId xmlns:a16="http://schemas.microsoft.com/office/drawing/2014/main" id="{FF886688-260B-555C-F737-A7174DBA8263}"/>
              </a:ext>
            </a:extLst>
          </p:cNvPr>
          <p:cNvSpPr txBox="1"/>
          <p:nvPr/>
        </p:nvSpPr>
        <p:spPr>
          <a:xfrm>
            <a:off x="1225571" y="2657270"/>
            <a:ext cx="2101932" cy="307777"/>
          </a:xfrm>
          <a:prstGeom prst="rect">
            <a:avLst/>
          </a:prstGeom>
          <a:noFill/>
        </p:spPr>
        <p:txBody>
          <a:bodyPr wrap="square" rtlCol="0">
            <a:spAutoFit/>
          </a:bodyPr>
          <a:lstStyle/>
          <a:p>
            <a:pPr algn="ctr"/>
            <a:r>
              <a:rPr lang="en-US" sz="1400" b="1" dirty="0" err="1"/>
              <a:t>Pixellot</a:t>
            </a:r>
            <a:r>
              <a:rPr lang="en-US" sz="1400" b="1" dirty="0"/>
              <a:t> Camera</a:t>
            </a:r>
          </a:p>
        </p:txBody>
      </p:sp>
      <p:grpSp>
        <p:nvGrpSpPr>
          <p:cNvPr id="33" name="Group 32">
            <a:extLst>
              <a:ext uri="{FF2B5EF4-FFF2-40B4-BE49-F238E27FC236}">
                <a16:creationId xmlns:a16="http://schemas.microsoft.com/office/drawing/2014/main" id="{F979CACF-B2D6-9CD3-91FD-069964B20B35}"/>
              </a:ext>
            </a:extLst>
          </p:cNvPr>
          <p:cNvGrpSpPr/>
          <p:nvPr/>
        </p:nvGrpSpPr>
        <p:grpSpPr>
          <a:xfrm>
            <a:off x="322817" y="3213066"/>
            <a:ext cx="3150669" cy="1878733"/>
            <a:chOff x="322817" y="3527856"/>
            <a:chExt cx="3150669" cy="1878733"/>
          </a:xfrm>
        </p:grpSpPr>
        <p:sp>
          <p:nvSpPr>
            <p:cNvPr id="34" name="7-Point Star 40">
              <a:extLst>
                <a:ext uri="{FF2B5EF4-FFF2-40B4-BE49-F238E27FC236}">
                  <a16:creationId xmlns:a16="http://schemas.microsoft.com/office/drawing/2014/main" id="{042B9512-D5A0-45B3-1AD6-FDDC0075CCE3}"/>
                </a:ext>
              </a:extLst>
            </p:cNvPr>
            <p:cNvSpPr/>
            <p:nvPr/>
          </p:nvSpPr>
          <p:spPr>
            <a:xfrm>
              <a:off x="322817" y="3527856"/>
              <a:ext cx="3150669" cy="1878733"/>
            </a:xfrm>
            <a:prstGeom prst="star7">
              <a:avLst/>
            </a:prstGeom>
            <a:solidFill>
              <a:schemeClr val="tx2">
                <a:lumMod val="90000"/>
                <a:lumOff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0B312715-B09E-4CAD-457B-C0D71FE95E61}"/>
                </a:ext>
              </a:extLst>
            </p:cNvPr>
            <p:cNvSpPr txBox="1"/>
            <p:nvPr/>
          </p:nvSpPr>
          <p:spPr>
            <a:xfrm>
              <a:off x="589193" y="3928613"/>
              <a:ext cx="2617917" cy="1077218"/>
            </a:xfrm>
            <a:prstGeom prst="rect">
              <a:avLst/>
            </a:prstGeom>
            <a:noFill/>
          </p:spPr>
          <p:txBody>
            <a:bodyPr wrap="square" rtlCol="0">
              <a:spAutoFit/>
            </a:bodyPr>
            <a:lstStyle/>
            <a:p>
              <a:pPr algn="ctr"/>
              <a:r>
                <a:rPr lang="en-US" sz="3200" b="1" dirty="0">
                  <a:solidFill>
                    <a:schemeClr val="bg1"/>
                  </a:solidFill>
                </a:rPr>
                <a:t>100%</a:t>
              </a:r>
              <a:br>
                <a:rPr lang="en-US" sz="3200" b="1" dirty="0">
                  <a:solidFill>
                    <a:schemeClr val="bg1"/>
                  </a:solidFill>
                </a:rPr>
              </a:br>
              <a:r>
                <a:rPr lang="en-US" sz="3200" b="1" dirty="0">
                  <a:solidFill>
                    <a:schemeClr val="bg1"/>
                  </a:solidFill>
                </a:rPr>
                <a:t>Automated</a:t>
              </a:r>
            </a:p>
          </p:txBody>
        </p:sp>
      </p:grpSp>
      <p:grpSp>
        <p:nvGrpSpPr>
          <p:cNvPr id="36" name="Group 35">
            <a:extLst>
              <a:ext uri="{FF2B5EF4-FFF2-40B4-BE49-F238E27FC236}">
                <a16:creationId xmlns:a16="http://schemas.microsoft.com/office/drawing/2014/main" id="{E0A6B66E-2431-0067-376B-4E9381F26075}"/>
              </a:ext>
            </a:extLst>
          </p:cNvPr>
          <p:cNvGrpSpPr/>
          <p:nvPr/>
        </p:nvGrpSpPr>
        <p:grpSpPr>
          <a:xfrm>
            <a:off x="3387552" y="1625581"/>
            <a:ext cx="3320559" cy="1303018"/>
            <a:chOff x="3387552" y="1940371"/>
            <a:chExt cx="3320559" cy="1303018"/>
          </a:xfrm>
        </p:grpSpPr>
        <p:sp>
          <p:nvSpPr>
            <p:cNvPr id="37" name="TextBox 36">
              <a:extLst>
                <a:ext uri="{FF2B5EF4-FFF2-40B4-BE49-F238E27FC236}">
                  <a16:creationId xmlns:a16="http://schemas.microsoft.com/office/drawing/2014/main" id="{BE08FFEB-1870-1578-63B2-EFB5E60EF2E9}"/>
                </a:ext>
              </a:extLst>
            </p:cNvPr>
            <p:cNvSpPr txBox="1"/>
            <p:nvPr/>
          </p:nvSpPr>
          <p:spPr>
            <a:xfrm>
              <a:off x="3703379" y="2606806"/>
              <a:ext cx="1349372" cy="586443"/>
            </a:xfrm>
            <a:prstGeom prst="rect">
              <a:avLst/>
            </a:prstGeom>
            <a:noFill/>
          </p:spPr>
          <p:txBody>
            <a:bodyPr wrap="square" rtlCol="0">
              <a:spAutoFit/>
            </a:bodyPr>
            <a:lstStyle/>
            <a:p>
              <a:pPr algn="ctr">
                <a:lnSpc>
                  <a:spcPct val="75000"/>
                </a:lnSpc>
              </a:pPr>
              <a:r>
                <a:rPr lang="en-US" sz="1400" b="1" dirty="0"/>
                <a:t>Live Stream</a:t>
              </a:r>
              <a:r>
                <a:rPr lang="en-US" sz="1400" dirty="0"/>
                <a:t> </a:t>
              </a:r>
              <a:br>
                <a:rPr lang="en-US" sz="1400" dirty="0"/>
              </a:br>
              <a:r>
                <a:rPr lang="en-US" sz="1400" b="1" dirty="0"/>
                <a:t>+ </a:t>
              </a:r>
              <a:br>
                <a:rPr lang="en-US" sz="1400" b="1" dirty="0"/>
              </a:br>
              <a:r>
                <a:rPr lang="en-US" sz="1400" b="1" dirty="0"/>
                <a:t>VOD</a:t>
              </a:r>
            </a:p>
          </p:txBody>
        </p:sp>
        <p:pic>
          <p:nvPicPr>
            <p:cNvPr id="38" name="Picture 37" descr="A logo with red and white stripes&#10;&#10;AI-generated content may be incorrect.">
              <a:extLst>
                <a:ext uri="{FF2B5EF4-FFF2-40B4-BE49-F238E27FC236}">
                  <a16:creationId xmlns:a16="http://schemas.microsoft.com/office/drawing/2014/main" id="{0EAAE43B-5C27-9C85-E9E9-9DCCB79B92B0}"/>
                </a:ext>
              </a:extLst>
            </p:cNvPr>
            <p:cNvPicPr>
              <a:picLocks noChangeAspect="1"/>
            </p:cNvPicPr>
            <p:nvPr/>
          </p:nvPicPr>
          <p:blipFill>
            <a:blip r:embed="rId4"/>
            <a:srcRect b="29302"/>
            <a:stretch>
              <a:fillRect/>
            </a:stretch>
          </p:blipFill>
          <p:spPr>
            <a:xfrm>
              <a:off x="5483889" y="1940371"/>
              <a:ext cx="1224222" cy="1303018"/>
            </a:xfrm>
            <a:prstGeom prst="rect">
              <a:avLst/>
            </a:prstGeom>
          </p:spPr>
        </p:pic>
        <p:cxnSp>
          <p:nvCxnSpPr>
            <p:cNvPr id="39" name="Straight Arrow Connector 38">
              <a:extLst>
                <a:ext uri="{FF2B5EF4-FFF2-40B4-BE49-F238E27FC236}">
                  <a16:creationId xmlns:a16="http://schemas.microsoft.com/office/drawing/2014/main" id="{A6CE3A86-0E62-7CD1-650A-496E66CEDBA5}"/>
                </a:ext>
              </a:extLst>
            </p:cNvPr>
            <p:cNvCxnSpPr>
              <a:cxnSpLocks/>
            </p:cNvCxnSpPr>
            <p:nvPr/>
          </p:nvCxnSpPr>
          <p:spPr>
            <a:xfrm>
              <a:off x="3473486" y="2464935"/>
              <a:ext cx="1809159" cy="0"/>
            </a:xfrm>
            <a:prstGeom prst="straightConnector1">
              <a:avLst/>
            </a:prstGeom>
            <a:ln w="254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0" name="Oval 39">
              <a:extLst>
                <a:ext uri="{FF2B5EF4-FFF2-40B4-BE49-F238E27FC236}">
                  <a16:creationId xmlns:a16="http://schemas.microsoft.com/office/drawing/2014/main" id="{BE4E661E-887B-B6A4-33A2-2E9A2BE24644}"/>
                </a:ext>
              </a:extLst>
            </p:cNvPr>
            <p:cNvSpPr>
              <a:spLocks noChangeAspect="1"/>
            </p:cNvSpPr>
            <p:nvPr/>
          </p:nvSpPr>
          <p:spPr>
            <a:xfrm>
              <a:off x="3387552" y="2397571"/>
              <a:ext cx="137160" cy="134844"/>
            </a:xfrm>
            <a:prstGeom prst="ellipse">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70F28894-A719-8CA4-E0CD-35B227861777}"/>
              </a:ext>
            </a:extLst>
          </p:cNvPr>
          <p:cNvGrpSpPr/>
          <p:nvPr/>
        </p:nvGrpSpPr>
        <p:grpSpPr>
          <a:xfrm>
            <a:off x="6822455" y="1805373"/>
            <a:ext cx="4347242" cy="1159674"/>
            <a:chOff x="6822455" y="2120163"/>
            <a:chExt cx="4347242" cy="1159674"/>
          </a:xfrm>
        </p:grpSpPr>
        <p:sp>
          <p:nvSpPr>
            <p:cNvPr id="42" name="TextBox 41">
              <a:extLst>
                <a:ext uri="{FF2B5EF4-FFF2-40B4-BE49-F238E27FC236}">
                  <a16:creationId xmlns:a16="http://schemas.microsoft.com/office/drawing/2014/main" id="{C169C0A1-96C6-F119-1541-1193BA06C30C}"/>
                </a:ext>
              </a:extLst>
            </p:cNvPr>
            <p:cNvSpPr txBox="1"/>
            <p:nvPr/>
          </p:nvSpPr>
          <p:spPr>
            <a:xfrm>
              <a:off x="8948675" y="2972060"/>
              <a:ext cx="2221022" cy="307777"/>
            </a:xfrm>
            <a:prstGeom prst="rect">
              <a:avLst/>
            </a:prstGeom>
            <a:noFill/>
          </p:spPr>
          <p:txBody>
            <a:bodyPr wrap="square" rtlCol="0">
              <a:spAutoFit/>
            </a:bodyPr>
            <a:lstStyle/>
            <a:p>
              <a:pPr algn="ctr"/>
              <a:r>
                <a:rPr lang="en-US" sz="1400" b="1" dirty="0"/>
                <a:t>Coaching Platform</a:t>
              </a:r>
            </a:p>
          </p:txBody>
        </p:sp>
        <p:sp>
          <p:nvSpPr>
            <p:cNvPr id="43" name="TextBox 42">
              <a:extLst>
                <a:ext uri="{FF2B5EF4-FFF2-40B4-BE49-F238E27FC236}">
                  <a16:creationId xmlns:a16="http://schemas.microsoft.com/office/drawing/2014/main" id="{4828FFE0-E623-A038-69E4-8828FAA851A2}"/>
                </a:ext>
              </a:extLst>
            </p:cNvPr>
            <p:cNvSpPr txBox="1"/>
            <p:nvPr/>
          </p:nvSpPr>
          <p:spPr>
            <a:xfrm>
              <a:off x="7039274" y="2606806"/>
              <a:ext cx="1349372" cy="263277"/>
            </a:xfrm>
            <a:prstGeom prst="rect">
              <a:avLst/>
            </a:prstGeom>
            <a:noFill/>
          </p:spPr>
          <p:txBody>
            <a:bodyPr wrap="square" rtlCol="0">
              <a:spAutoFit/>
            </a:bodyPr>
            <a:lstStyle/>
            <a:p>
              <a:pPr algn="ctr">
                <a:lnSpc>
                  <a:spcPct val="75000"/>
                </a:lnSpc>
              </a:pPr>
              <a:r>
                <a:rPr lang="en-US" sz="1400" b="1" dirty="0"/>
                <a:t>VOD</a:t>
              </a:r>
            </a:p>
          </p:txBody>
        </p:sp>
        <p:pic>
          <p:nvPicPr>
            <p:cNvPr id="44" name="Graphic 43">
              <a:extLst>
                <a:ext uri="{FF2B5EF4-FFF2-40B4-BE49-F238E27FC236}">
                  <a16:creationId xmlns:a16="http://schemas.microsoft.com/office/drawing/2014/main" id="{49436982-0163-BD8E-F4F5-2571A9E5172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781290" y="2120163"/>
              <a:ext cx="2325263" cy="661872"/>
            </a:xfrm>
            <a:prstGeom prst="rect">
              <a:avLst/>
            </a:prstGeom>
          </p:spPr>
        </p:pic>
        <p:cxnSp>
          <p:nvCxnSpPr>
            <p:cNvPr id="45" name="Straight Arrow Connector 44">
              <a:extLst>
                <a:ext uri="{FF2B5EF4-FFF2-40B4-BE49-F238E27FC236}">
                  <a16:creationId xmlns:a16="http://schemas.microsoft.com/office/drawing/2014/main" id="{E6BBE059-FE1F-3349-F0FD-4579F5FB98B3}"/>
                </a:ext>
              </a:extLst>
            </p:cNvPr>
            <p:cNvCxnSpPr>
              <a:cxnSpLocks/>
            </p:cNvCxnSpPr>
            <p:nvPr/>
          </p:nvCxnSpPr>
          <p:spPr>
            <a:xfrm>
              <a:off x="6908389" y="2464935"/>
              <a:ext cx="1611143" cy="0"/>
            </a:xfrm>
            <a:prstGeom prst="straightConnector1">
              <a:avLst/>
            </a:prstGeom>
            <a:ln w="254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6" name="Oval 45">
              <a:extLst>
                <a:ext uri="{FF2B5EF4-FFF2-40B4-BE49-F238E27FC236}">
                  <a16:creationId xmlns:a16="http://schemas.microsoft.com/office/drawing/2014/main" id="{D272FF05-5776-AC96-C93B-BEBDFC4DF580}"/>
                </a:ext>
              </a:extLst>
            </p:cNvPr>
            <p:cNvSpPr>
              <a:spLocks noChangeAspect="1"/>
            </p:cNvSpPr>
            <p:nvPr/>
          </p:nvSpPr>
          <p:spPr>
            <a:xfrm>
              <a:off x="6822455" y="2397571"/>
              <a:ext cx="137160" cy="134844"/>
            </a:xfrm>
            <a:prstGeom prst="ellipse">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012BDDF1-E724-BE14-EC96-290A49C1F4B1}"/>
              </a:ext>
            </a:extLst>
          </p:cNvPr>
          <p:cNvGrpSpPr/>
          <p:nvPr/>
        </p:nvGrpSpPr>
        <p:grpSpPr>
          <a:xfrm>
            <a:off x="8764076" y="3112285"/>
            <a:ext cx="3168067" cy="2732973"/>
            <a:chOff x="8764076" y="3442065"/>
            <a:chExt cx="3168067" cy="2732973"/>
          </a:xfrm>
        </p:grpSpPr>
        <p:sp>
          <p:nvSpPr>
            <p:cNvPr id="48" name="TextBox 47">
              <a:extLst>
                <a:ext uri="{FF2B5EF4-FFF2-40B4-BE49-F238E27FC236}">
                  <a16:creationId xmlns:a16="http://schemas.microsoft.com/office/drawing/2014/main" id="{4C32D63A-E7CE-C2A8-FD6D-66830ECCC920}"/>
                </a:ext>
              </a:extLst>
            </p:cNvPr>
            <p:cNvSpPr txBox="1"/>
            <p:nvPr/>
          </p:nvSpPr>
          <p:spPr>
            <a:xfrm>
              <a:off x="9983513" y="3560919"/>
              <a:ext cx="1948630" cy="307777"/>
            </a:xfrm>
            <a:prstGeom prst="rect">
              <a:avLst/>
            </a:prstGeom>
            <a:noFill/>
          </p:spPr>
          <p:txBody>
            <a:bodyPr wrap="square" rtlCol="0">
              <a:spAutoFit/>
            </a:bodyPr>
            <a:lstStyle/>
            <a:p>
              <a:pPr algn="ctr"/>
              <a:r>
                <a:rPr lang="en-US" sz="1400" b="1" dirty="0"/>
                <a:t>Game Breakdown</a:t>
              </a:r>
            </a:p>
          </p:txBody>
        </p:sp>
        <p:sp>
          <p:nvSpPr>
            <p:cNvPr id="49" name="TextBox 48">
              <a:extLst>
                <a:ext uri="{FF2B5EF4-FFF2-40B4-BE49-F238E27FC236}">
                  <a16:creationId xmlns:a16="http://schemas.microsoft.com/office/drawing/2014/main" id="{78F0A499-EEB7-1EBA-2453-D3863E829CE3}"/>
                </a:ext>
              </a:extLst>
            </p:cNvPr>
            <p:cNvSpPr txBox="1"/>
            <p:nvPr/>
          </p:nvSpPr>
          <p:spPr>
            <a:xfrm>
              <a:off x="9983514" y="3968045"/>
              <a:ext cx="1948629" cy="523220"/>
            </a:xfrm>
            <a:prstGeom prst="rect">
              <a:avLst/>
            </a:prstGeom>
            <a:noFill/>
          </p:spPr>
          <p:txBody>
            <a:bodyPr wrap="square" rtlCol="0">
              <a:spAutoFit/>
            </a:bodyPr>
            <a:lstStyle/>
            <a:p>
              <a:pPr algn="ctr"/>
              <a:r>
                <a:rPr lang="en-US" sz="1400" b="1" dirty="0"/>
                <a:t>Score, Team Stats,</a:t>
              </a:r>
              <a:br>
                <a:rPr lang="en-US" sz="1400" b="1" dirty="0"/>
              </a:br>
              <a:r>
                <a:rPr lang="en-US" sz="1400" b="1" dirty="0"/>
                <a:t>Player Stats</a:t>
              </a:r>
            </a:p>
          </p:txBody>
        </p:sp>
        <p:pic>
          <p:nvPicPr>
            <p:cNvPr id="50" name="Graphic 49">
              <a:extLst>
                <a:ext uri="{FF2B5EF4-FFF2-40B4-BE49-F238E27FC236}">
                  <a16:creationId xmlns:a16="http://schemas.microsoft.com/office/drawing/2014/main" id="{5C238633-47FF-F983-3CB8-03DDE0419E25}"/>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795453" y="4731816"/>
              <a:ext cx="2392161" cy="669805"/>
            </a:xfrm>
            <a:prstGeom prst="rect">
              <a:avLst/>
            </a:prstGeom>
          </p:spPr>
        </p:pic>
        <p:pic>
          <p:nvPicPr>
            <p:cNvPr id="51" name="Graphic 50">
              <a:extLst>
                <a:ext uri="{FF2B5EF4-FFF2-40B4-BE49-F238E27FC236}">
                  <a16:creationId xmlns:a16="http://schemas.microsoft.com/office/drawing/2014/main" id="{60BAD72D-FD67-4187-0A2C-6FAE382194C8}"/>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764076" y="5467067"/>
              <a:ext cx="2454913" cy="707971"/>
            </a:xfrm>
            <a:prstGeom prst="rect">
              <a:avLst/>
            </a:prstGeom>
          </p:spPr>
        </p:pic>
        <p:cxnSp>
          <p:nvCxnSpPr>
            <p:cNvPr id="52" name="Straight Arrow Connector 51">
              <a:extLst>
                <a:ext uri="{FF2B5EF4-FFF2-40B4-BE49-F238E27FC236}">
                  <a16:creationId xmlns:a16="http://schemas.microsoft.com/office/drawing/2014/main" id="{EFC5B609-9579-0D92-66D8-DC82D67203C4}"/>
                </a:ext>
              </a:extLst>
            </p:cNvPr>
            <p:cNvCxnSpPr>
              <a:cxnSpLocks/>
            </p:cNvCxnSpPr>
            <p:nvPr/>
          </p:nvCxnSpPr>
          <p:spPr>
            <a:xfrm>
              <a:off x="9943951" y="3527466"/>
              <a:ext cx="0" cy="1028812"/>
            </a:xfrm>
            <a:prstGeom prst="straightConnector1">
              <a:avLst/>
            </a:prstGeom>
            <a:ln w="254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53" name="Oval 52">
              <a:extLst>
                <a:ext uri="{FF2B5EF4-FFF2-40B4-BE49-F238E27FC236}">
                  <a16:creationId xmlns:a16="http://schemas.microsoft.com/office/drawing/2014/main" id="{CFCAA808-7C99-B6C7-A0E2-673CEB6418D9}"/>
                </a:ext>
              </a:extLst>
            </p:cNvPr>
            <p:cNvSpPr>
              <a:spLocks noChangeAspect="1"/>
            </p:cNvSpPr>
            <p:nvPr/>
          </p:nvSpPr>
          <p:spPr>
            <a:xfrm>
              <a:off x="9874169" y="3442065"/>
              <a:ext cx="137160" cy="134844"/>
            </a:xfrm>
            <a:prstGeom prst="ellipse">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175C2687-EAF2-6165-7327-C59AC1CEDA04}"/>
              </a:ext>
            </a:extLst>
          </p:cNvPr>
          <p:cNvGrpSpPr/>
          <p:nvPr/>
        </p:nvGrpSpPr>
        <p:grpSpPr>
          <a:xfrm>
            <a:off x="3936039" y="3766766"/>
            <a:ext cx="4796661" cy="2102697"/>
            <a:chOff x="3936039" y="4426326"/>
            <a:chExt cx="4796661" cy="2102697"/>
          </a:xfrm>
        </p:grpSpPr>
        <p:sp>
          <p:nvSpPr>
            <p:cNvPr id="55" name="TextBox 54">
              <a:extLst>
                <a:ext uri="{FF2B5EF4-FFF2-40B4-BE49-F238E27FC236}">
                  <a16:creationId xmlns:a16="http://schemas.microsoft.com/office/drawing/2014/main" id="{8145284F-C896-49D7-0798-8821D921E8A9}"/>
                </a:ext>
              </a:extLst>
            </p:cNvPr>
            <p:cNvSpPr txBox="1"/>
            <p:nvPr/>
          </p:nvSpPr>
          <p:spPr>
            <a:xfrm>
              <a:off x="6607154" y="5536465"/>
              <a:ext cx="2125546" cy="307777"/>
            </a:xfrm>
            <a:prstGeom prst="rect">
              <a:avLst/>
            </a:prstGeom>
            <a:noFill/>
          </p:spPr>
          <p:txBody>
            <a:bodyPr wrap="square" rtlCol="0">
              <a:spAutoFit/>
            </a:bodyPr>
            <a:lstStyle/>
            <a:p>
              <a:pPr algn="ctr"/>
              <a:r>
                <a:rPr lang="en-US" sz="1400" b="1" dirty="0"/>
                <a:t>Short Form Videos</a:t>
              </a:r>
            </a:p>
          </p:txBody>
        </p:sp>
        <p:pic>
          <p:nvPicPr>
            <p:cNvPr id="56" name="Picture 2" descr="Watch - John Paul II High School Athletics">
              <a:extLst>
                <a:ext uri="{FF2B5EF4-FFF2-40B4-BE49-F238E27FC236}">
                  <a16:creationId xmlns:a16="http://schemas.microsoft.com/office/drawing/2014/main" id="{1B2E0BA2-9046-DA45-7EF4-47841358338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27716" y="4426326"/>
              <a:ext cx="2271559" cy="615214"/>
            </a:xfrm>
            <a:prstGeom prst="rect">
              <a:avLst/>
            </a:prstGeom>
            <a:noFill/>
            <a:extLst>
              <a:ext uri="{909E8E84-426E-40DD-AFC4-6F175D3DCCD1}">
                <a14:hiddenFill xmlns:a14="http://schemas.microsoft.com/office/drawing/2010/main">
                  <a:solidFill>
                    <a:srgbClr val="FFFFFF"/>
                  </a:solidFill>
                </a14:hiddenFill>
              </a:ext>
            </a:extLst>
          </p:spPr>
        </p:pic>
        <p:pic>
          <p:nvPicPr>
            <p:cNvPr id="57" name="Graphic 56">
              <a:extLst>
                <a:ext uri="{FF2B5EF4-FFF2-40B4-BE49-F238E27FC236}">
                  <a16:creationId xmlns:a16="http://schemas.microsoft.com/office/drawing/2014/main" id="{ACFFBB2C-E803-8D50-38A8-BEAAFEC64708}"/>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967415" y="5085801"/>
              <a:ext cx="2392161" cy="669805"/>
            </a:xfrm>
            <a:prstGeom prst="rect">
              <a:avLst/>
            </a:prstGeom>
          </p:spPr>
        </p:pic>
        <p:pic>
          <p:nvPicPr>
            <p:cNvPr id="58" name="Graphic 57">
              <a:extLst>
                <a:ext uri="{FF2B5EF4-FFF2-40B4-BE49-F238E27FC236}">
                  <a16:creationId xmlns:a16="http://schemas.microsoft.com/office/drawing/2014/main" id="{4C83AAC2-AFA6-B6EF-00AC-335854326C7A}"/>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3936039" y="5821052"/>
              <a:ext cx="2454913" cy="707971"/>
            </a:xfrm>
            <a:prstGeom prst="rect">
              <a:avLst/>
            </a:prstGeom>
          </p:spPr>
        </p:pic>
        <p:cxnSp>
          <p:nvCxnSpPr>
            <p:cNvPr id="59" name="Straight Arrow Connector 58">
              <a:extLst>
                <a:ext uri="{FF2B5EF4-FFF2-40B4-BE49-F238E27FC236}">
                  <a16:creationId xmlns:a16="http://schemas.microsoft.com/office/drawing/2014/main" id="{312AE9F2-B740-0BA1-47C8-E2792FF0D250}"/>
                </a:ext>
              </a:extLst>
            </p:cNvPr>
            <p:cNvCxnSpPr>
              <a:cxnSpLocks/>
            </p:cNvCxnSpPr>
            <p:nvPr/>
          </p:nvCxnSpPr>
          <p:spPr>
            <a:xfrm flipH="1" flipV="1">
              <a:off x="6864356" y="5401621"/>
              <a:ext cx="1611143" cy="0"/>
            </a:xfrm>
            <a:prstGeom prst="straightConnector1">
              <a:avLst/>
            </a:prstGeom>
            <a:ln w="254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0" name="Oval 59">
              <a:extLst>
                <a:ext uri="{FF2B5EF4-FFF2-40B4-BE49-F238E27FC236}">
                  <a16:creationId xmlns:a16="http://schemas.microsoft.com/office/drawing/2014/main" id="{FCAE756A-D7FB-0D5D-6124-6387C1F4210B}"/>
                </a:ext>
              </a:extLst>
            </p:cNvPr>
            <p:cNvSpPr>
              <a:spLocks noChangeAspect="1"/>
            </p:cNvSpPr>
            <p:nvPr/>
          </p:nvSpPr>
          <p:spPr>
            <a:xfrm>
              <a:off x="8353887" y="5334055"/>
              <a:ext cx="137160" cy="134844"/>
            </a:xfrm>
            <a:prstGeom prst="ellipse">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2896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left)">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wipe(up)">
                                      <p:cBhvr>
                                        <p:cTn id="17" dur="5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wipe(right)">
                                      <p:cBhvr>
                                        <p:cTn id="22" dur="500"/>
                                        <p:tgtEl>
                                          <p:spTgt spid="5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dissolve">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266852-1CBB-45CA-40D7-F4EBAB2368DC}"/>
              </a:ext>
            </a:extLst>
          </p:cNvPr>
          <p:cNvPicPr>
            <a:picLocks noChangeAspect="1"/>
          </p:cNvPicPr>
          <p:nvPr/>
        </p:nvPicPr>
        <p:blipFill>
          <a:blip r:embed="rId3"/>
          <a:stretch>
            <a:fillRect/>
          </a:stretch>
        </p:blipFill>
        <p:spPr>
          <a:xfrm>
            <a:off x="413783" y="5228180"/>
            <a:ext cx="11393490" cy="781159"/>
          </a:xfrm>
          <a:prstGeom prst="rect">
            <a:avLst/>
          </a:prstGeom>
        </p:spPr>
      </p:pic>
      <p:pic>
        <p:nvPicPr>
          <p:cNvPr id="3" name="Picture 2">
            <a:extLst>
              <a:ext uri="{FF2B5EF4-FFF2-40B4-BE49-F238E27FC236}">
                <a16:creationId xmlns:a16="http://schemas.microsoft.com/office/drawing/2014/main" id="{CC26012C-F847-03EF-3252-C4DB1E032C17}"/>
              </a:ext>
            </a:extLst>
          </p:cNvPr>
          <p:cNvPicPr>
            <a:picLocks noChangeAspect="1"/>
          </p:cNvPicPr>
          <p:nvPr/>
        </p:nvPicPr>
        <p:blipFill>
          <a:blip r:embed="rId4">
            <a:extLst>
              <a:ext uri="{28A0092B-C50C-407E-A947-70E740481C1C}">
                <a14:useLocalDpi xmlns:a14="http://schemas.microsoft.com/office/drawing/2010/main" val="0"/>
              </a:ext>
            </a:extLst>
          </a:blip>
          <a:srcRect r="51497"/>
          <a:stretch/>
        </p:blipFill>
        <p:spPr>
          <a:xfrm>
            <a:off x="3958742" y="4368130"/>
            <a:ext cx="4495367" cy="668470"/>
          </a:xfrm>
          <a:prstGeom prst="rect">
            <a:avLst/>
          </a:prstGeom>
        </p:spPr>
      </p:pic>
      <p:pic>
        <p:nvPicPr>
          <p:cNvPr id="4" name="Picture 2" descr="High School Sports - Schedules, Scores ...">
            <a:extLst>
              <a:ext uri="{FF2B5EF4-FFF2-40B4-BE49-F238E27FC236}">
                <a16:creationId xmlns:a16="http://schemas.microsoft.com/office/drawing/2014/main" id="{02FBB9FE-016C-2DEE-9FFC-494F702A8C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2137" y="3926077"/>
            <a:ext cx="2952750" cy="15525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lue and red logo with white text&#10;&#10;Description automatically generated">
            <a:extLst>
              <a:ext uri="{FF2B5EF4-FFF2-40B4-BE49-F238E27FC236}">
                <a16:creationId xmlns:a16="http://schemas.microsoft.com/office/drawing/2014/main" id="{60DE43EC-9C72-BEA1-B802-61A9EDFC9C02}"/>
              </a:ext>
            </a:extLst>
          </p:cNvPr>
          <p:cNvPicPr>
            <a:picLocks noChangeAspect="1"/>
          </p:cNvPicPr>
          <p:nvPr/>
        </p:nvPicPr>
        <p:blipFill>
          <a:blip r:embed="rId6"/>
          <a:stretch>
            <a:fillRect/>
          </a:stretch>
        </p:blipFill>
        <p:spPr>
          <a:xfrm>
            <a:off x="4890871" y="668781"/>
            <a:ext cx="2410258" cy="2815747"/>
          </a:xfrm>
          <a:prstGeom prst="rect">
            <a:avLst/>
          </a:prstGeom>
        </p:spPr>
      </p:pic>
      <p:pic>
        <p:nvPicPr>
          <p:cNvPr id="7" name="Graphic 6">
            <a:extLst>
              <a:ext uri="{FF2B5EF4-FFF2-40B4-BE49-F238E27FC236}">
                <a16:creationId xmlns:a16="http://schemas.microsoft.com/office/drawing/2014/main" id="{0636CFAE-3C2A-1134-2C05-4AB5940DC3BE}"/>
              </a:ext>
            </a:extLst>
          </p:cNvPr>
          <p:cNvPicPr>
            <a:picLocks noChangeAspect="1"/>
          </p:cNvPicPr>
          <p:nvPr/>
        </p:nvPicPr>
        <p:blipFill rotWithShape="1">
          <a:blip>
            <a:extLst>
              <a:ext uri="{28A0092B-C50C-407E-A947-70E740481C1C}">
                <a14:useLocalDpi xmlns:a14="http://schemas.microsoft.com/office/drawing/2010/main" val="0"/>
              </a:ext>
              <a:ext uri="{96DAC541-7B7A-43D3-8B79-37D633B846F1}">
                <asvg:svgBlip xmlns:asvg="http://schemas.microsoft.com/office/drawing/2016/SVG/main" r:embed="rId7"/>
              </a:ext>
            </a:extLst>
          </a:blip>
          <a:srcRect r="22670"/>
          <a:stretch/>
        </p:blipFill>
        <p:spPr>
          <a:xfrm>
            <a:off x="1107719" y="4310590"/>
            <a:ext cx="2343414" cy="821800"/>
          </a:xfrm>
          <a:prstGeom prst="rect">
            <a:avLst/>
          </a:prstGeom>
        </p:spPr>
      </p:pic>
    </p:spTree>
    <p:extLst>
      <p:ext uri="{BB962C8B-B14F-4D97-AF65-F5344CB8AC3E}">
        <p14:creationId xmlns:p14="http://schemas.microsoft.com/office/powerpoint/2010/main" val="36081991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A54C-57D9-2AAD-E14F-F365207B4D04}"/>
              </a:ext>
            </a:extLst>
          </p:cNvPr>
          <p:cNvSpPr>
            <a:spLocks noGrp="1"/>
          </p:cNvSpPr>
          <p:nvPr>
            <p:ph type="ctrTitle"/>
          </p:nvPr>
        </p:nvSpPr>
        <p:spPr/>
        <p:txBody>
          <a:bodyPr/>
          <a:lstStyle/>
          <a:p>
            <a:r>
              <a:rPr lang="en-US" dirty="0"/>
              <a:t>Thank You</a:t>
            </a:r>
          </a:p>
        </p:txBody>
      </p:sp>
      <p:sp>
        <p:nvSpPr>
          <p:cNvPr id="4" name="TextBox 3">
            <a:extLst>
              <a:ext uri="{FF2B5EF4-FFF2-40B4-BE49-F238E27FC236}">
                <a16:creationId xmlns:a16="http://schemas.microsoft.com/office/drawing/2014/main" id="{D043A105-DA69-3BDD-8AEC-CDE4B988D86C}"/>
              </a:ext>
            </a:extLst>
          </p:cNvPr>
          <p:cNvSpPr txBox="1"/>
          <p:nvPr/>
        </p:nvSpPr>
        <p:spPr>
          <a:xfrm>
            <a:off x="1989221" y="5192625"/>
            <a:ext cx="9144000" cy="369332"/>
          </a:xfrm>
          <a:prstGeom prst="rect">
            <a:avLst/>
          </a:prstGeom>
          <a:noFill/>
        </p:spPr>
        <p:txBody>
          <a:bodyPr wrap="square" rtlCol="0">
            <a:spAutoFit/>
          </a:bodyPr>
          <a:lstStyle/>
          <a:p>
            <a:pPr algn="ctr"/>
            <a:r>
              <a:rPr lang="en-US" b="0" dirty="0">
                <a:solidFill>
                  <a:schemeClr val="bg1"/>
                </a:solidFill>
                <a:latin typeface="Calibri" panose="020F0502020204030204" pitchFamily="34" charset="0"/>
                <a:cs typeface="Calibri" panose="020F0502020204030204" pitchFamily="34" charset="0"/>
              </a:rPr>
              <a:t>NFHS.org		Phone # 317-972-6900	</a:t>
            </a:r>
          </a:p>
        </p:txBody>
      </p:sp>
    </p:spTree>
    <p:extLst>
      <p:ext uri="{BB962C8B-B14F-4D97-AF65-F5344CB8AC3E}">
        <p14:creationId xmlns:p14="http://schemas.microsoft.com/office/powerpoint/2010/main" val="6701537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1A5DA-D1DA-47BC-9DD3-2BA04DBAEAC1}"/>
              </a:ext>
            </a:extLst>
          </p:cNvPr>
          <p:cNvSpPr>
            <a:spLocks noGrp="1"/>
          </p:cNvSpPr>
          <p:nvPr>
            <p:ph type="title"/>
          </p:nvPr>
        </p:nvSpPr>
        <p:spPr/>
        <p:txBody>
          <a:bodyPr/>
          <a:lstStyle/>
          <a:p>
            <a:pPr>
              <a:defRPr/>
            </a:pPr>
            <a:r>
              <a:rPr lang="en-US" dirty="0"/>
              <a:t>NFHS Publications</a:t>
            </a:r>
          </a:p>
        </p:txBody>
      </p:sp>
      <p:sp>
        <p:nvSpPr>
          <p:cNvPr id="23555" name="Content Placeholder 2">
            <a:extLst>
              <a:ext uri="{FF2B5EF4-FFF2-40B4-BE49-F238E27FC236}">
                <a16:creationId xmlns:a16="http://schemas.microsoft.com/office/drawing/2014/main" id="{0BC0B5F8-3802-401C-9EF9-8FC20224E2CD}"/>
              </a:ext>
            </a:extLst>
          </p:cNvPr>
          <p:cNvSpPr>
            <a:spLocks noGrp="1" noChangeArrowheads="1"/>
          </p:cNvSpPr>
          <p:nvPr>
            <p:ph idx="1"/>
          </p:nvPr>
        </p:nvSpPr>
        <p:spPr/>
        <p:txBody>
          <a:bodyPr/>
          <a:lstStyle/>
          <a:p>
            <a:r>
              <a:rPr lang="en-US" altLang="en-US" dirty="0"/>
              <a:t>The NFHS writes playing rules for 18 sports </a:t>
            </a:r>
            <a:br>
              <a:rPr lang="en-US" altLang="en-US" dirty="0"/>
            </a:br>
            <a:r>
              <a:rPr lang="en-US" altLang="en-US" dirty="0"/>
              <a:t>for boys and girls at the high school level.</a:t>
            </a:r>
          </a:p>
          <a:p>
            <a:pPr lvl="1"/>
            <a:r>
              <a:rPr lang="en-US" altLang="en-US" dirty="0"/>
              <a:t>Publishes 2 million pieces of materials annually.</a:t>
            </a:r>
          </a:p>
        </p:txBody>
      </p:sp>
      <p:pic>
        <p:nvPicPr>
          <p:cNvPr id="11" name="Picture 10" descr="A cover of a book&#10;&#10;AI-generated content may be incorrect.">
            <a:extLst>
              <a:ext uri="{FF2B5EF4-FFF2-40B4-BE49-F238E27FC236}">
                <a16:creationId xmlns:a16="http://schemas.microsoft.com/office/drawing/2014/main" id="{AD261B3C-25CA-B860-6F4C-ECA467F1E195}"/>
              </a:ext>
            </a:extLst>
          </p:cNvPr>
          <p:cNvPicPr>
            <a:picLocks noChangeAspect="1"/>
          </p:cNvPicPr>
          <p:nvPr/>
        </p:nvPicPr>
        <p:blipFill>
          <a:blip r:embed="rId3"/>
          <a:stretch>
            <a:fillRect/>
          </a:stretch>
        </p:blipFill>
        <p:spPr>
          <a:xfrm>
            <a:off x="1035420" y="3257618"/>
            <a:ext cx="995429" cy="1343158"/>
          </a:xfrm>
          <a:prstGeom prst="rect">
            <a:avLst/>
          </a:prstGeom>
        </p:spPr>
      </p:pic>
      <p:pic>
        <p:nvPicPr>
          <p:cNvPr id="20" name="Picture 19">
            <a:extLst>
              <a:ext uri="{FF2B5EF4-FFF2-40B4-BE49-F238E27FC236}">
                <a16:creationId xmlns:a16="http://schemas.microsoft.com/office/drawing/2014/main" id="{30D7E4F9-BC8D-9D8D-F65D-1CABD9FAA256}"/>
              </a:ext>
            </a:extLst>
          </p:cNvPr>
          <p:cNvPicPr>
            <a:picLocks noChangeAspect="1"/>
          </p:cNvPicPr>
          <p:nvPr/>
        </p:nvPicPr>
        <p:blipFill>
          <a:blip r:embed="rId4"/>
          <a:stretch>
            <a:fillRect/>
          </a:stretch>
        </p:blipFill>
        <p:spPr>
          <a:xfrm>
            <a:off x="2219900" y="3257618"/>
            <a:ext cx="995429" cy="1343158"/>
          </a:xfrm>
          <a:prstGeom prst="rect">
            <a:avLst/>
          </a:prstGeom>
        </p:spPr>
      </p:pic>
      <p:pic>
        <p:nvPicPr>
          <p:cNvPr id="21" name="Picture 20" descr="A person on a ladder&#10;&#10;AI-generated content may be incorrect.">
            <a:extLst>
              <a:ext uri="{FF2B5EF4-FFF2-40B4-BE49-F238E27FC236}">
                <a16:creationId xmlns:a16="http://schemas.microsoft.com/office/drawing/2014/main" id="{84C2B046-035D-FC07-043B-B8C8E2D1C15F}"/>
              </a:ext>
            </a:extLst>
          </p:cNvPr>
          <p:cNvPicPr>
            <a:picLocks noChangeAspect="1"/>
          </p:cNvPicPr>
          <p:nvPr/>
        </p:nvPicPr>
        <p:blipFill>
          <a:blip r:embed="rId5"/>
          <a:stretch>
            <a:fillRect/>
          </a:stretch>
        </p:blipFill>
        <p:spPr>
          <a:xfrm>
            <a:off x="1035421" y="4769666"/>
            <a:ext cx="995430" cy="1343158"/>
          </a:xfrm>
          <a:prstGeom prst="rect">
            <a:avLst/>
          </a:prstGeom>
        </p:spPr>
      </p:pic>
      <p:pic>
        <p:nvPicPr>
          <p:cNvPr id="23" name="Picture 22" descr="A blue and white cover with a group of people playing water polo&#10;&#10;AI-generated content may be incorrect.">
            <a:extLst>
              <a:ext uri="{FF2B5EF4-FFF2-40B4-BE49-F238E27FC236}">
                <a16:creationId xmlns:a16="http://schemas.microsoft.com/office/drawing/2014/main" id="{7413476C-911C-C240-7169-5A6B680C55B9}"/>
              </a:ext>
            </a:extLst>
          </p:cNvPr>
          <p:cNvPicPr>
            <a:picLocks noChangeAspect="1"/>
          </p:cNvPicPr>
          <p:nvPr/>
        </p:nvPicPr>
        <p:blipFill>
          <a:blip r:embed="rId6"/>
          <a:stretch>
            <a:fillRect/>
          </a:stretch>
        </p:blipFill>
        <p:spPr>
          <a:xfrm>
            <a:off x="10590921" y="4772106"/>
            <a:ext cx="995429" cy="1343158"/>
          </a:xfrm>
          <a:prstGeom prst="rect">
            <a:avLst/>
          </a:prstGeom>
        </p:spPr>
      </p:pic>
      <p:pic>
        <p:nvPicPr>
          <p:cNvPr id="24" name="Picture 23" descr="A basketball rules book cover&#10;&#10;AI-generated content may be incorrect.">
            <a:extLst>
              <a:ext uri="{FF2B5EF4-FFF2-40B4-BE49-F238E27FC236}">
                <a16:creationId xmlns:a16="http://schemas.microsoft.com/office/drawing/2014/main" id="{7E53F2E8-2985-5FF0-CD38-F4ABC2D7A92C}"/>
              </a:ext>
            </a:extLst>
          </p:cNvPr>
          <p:cNvPicPr>
            <a:picLocks noChangeAspect="1"/>
          </p:cNvPicPr>
          <p:nvPr/>
        </p:nvPicPr>
        <p:blipFill>
          <a:blip r:embed="rId7"/>
          <a:stretch>
            <a:fillRect/>
          </a:stretch>
        </p:blipFill>
        <p:spPr>
          <a:xfrm>
            <a:off x="3395191" y="3257618"/>
            <a:ext cx="995429" cy="1343158"/>
          </a:xfrm>
          <a:prstGeom prst="rect">
            <a:avLst/>
          </a:prstGeom>
        </p:spPr>
      </p:pic>
      <p:pic>
        <p:nvPicPr>
          <p:cNvPr id="25" name="Picture 24" descr="A group of people playing football&#10;&#10;AI-generated content may be incorrect.">
            <a:extLst>
              <a:ext uri="{FF2B5EF4-FFF2-40B4-BE49-F238E27FC236}">
                <a16:creationId xmlns:a16="http://schemas.microsoft.com/office/drawing/2014/main" id="{F13B08B3-D810-DB25-AFCF-4A86EF78992A}"/>
              </a:ext>
            </a:extLst>
          </p:cNvPr>
          <p:cNvPicPr>
            <a:picLocks noChangeAspect="1"/>
          </p:cNvPicPr>
          <p:nvPr/>
        </p:nvPicPr>
        <p:blipFill>
          <a:blip r:embed="rId8"/>
          <a:stretch>
            <a:fillRect/>
          </a:stretch>
        </p:blipFill>
        <p:spPr>
          <a:xfrm>
            <a:off x="8215183" y="3255178"/>
            <a:ext cx="995429" cy="1343158"/>
          </a:xfrm>
          <a:prstGeom prst="rect">
            <a:avLst/>
          </a:prstGeom>
        </p:spPr>
      </p:pic>
      <p:pic>
        <p:nvPicPr>
          <p:cNvPr id="26" name="Picture 25" descr="A football rules book cover&#10;&#10;AI-generated content may be incorrect.">
            <a:extLst>
              <a:ext uri="{FF2B5EF4-FFF2-40B4-BE49-F238E27FC236}">
                <a16:creationId xmlns:a16="http://schemas.microsoft.com/office/drawing/2014/main" id="{1E96EE78-FDA4-6623-6FB0-3FCE31C3A651}"/>
              </a:ext>
            </a:extLst>
          </p:cNvPr>
          <p:cNvPicPr>
            <a:picLocks noChangeAspect="1"/>
          </p:cNvPicPr>
          <p:nvPr/>
        </p:nvPicPr>
        <p:blipFill>
          <a:blip r:embed="rId9"/>
          <a:stretch>
            <a:fillRect/>
          </a:stretch>
        </p:blipFill>
        <p:spPr>
          <a:xfrm>
            <a:off x="4570482" y="3255178"/>
            <a:ext cx="995429" cy="1343158"/>
          </a:xfrm>
          <a:prstGeom prst="rect">
            <a:avLst/>
          </a:prstGeom>
        </p:spPr>
      </p:pic>
      <p:pic>
        <p:nvPicPr>
          <p:cNvPr id="27" name="Picture 26" descr="A cover of a book&#10;&#10;AI-generated content may be incorrect.">
            <a:extLst>
              <a:ext uri="{FF2B5EF4-FFF2-40B4-BE49-F238E27FC236}">
                <a16:creationId xmlns:a16="http://schemas.microsoft.com/office/drawing/2014/main" id="{4B41FED2-81BC-0791-2E33-AD32634E535F}"/>
              </a:ext>
            </a:extLst>
          </p:cNvPr>
          <p:cNvPicPr>
            <a:picLocks noChangeAspect="1"/>
          </p:cNvPicPr>
          <p:nvPr/>
        </p:nvPicPr>
        <p:blipFill>
          <a:blip r:embed="rId10"/>
          <a:stretch>
            <a:fillRect/>
          </a:stretch>
        </p:blipFill>
        <p:spPr>
          <a:xfrm>
            <a:off x="5796508" y="3255178"/>
            <a:ext cx="995429" cy="1343158"/>
          </a:xfrm>
          <a:prstGeom prst="rect">
            <a:avLst/>
          </a:prstGeom>
        </p:spPr>
      </p:pic>
      <p:pic>
        <p:nvPicPr>
          <p:cNvPr id="28" name="Picture 27" descr="A group of women playing football&#10;&#10;AI-generated content may be incorrect.">
            <a:extLst>
              <a:ext uri="{FF2B5EF4-FFF2-40B4-BE49-F238E27FC236}">
                <a16:creationId xmlns:a16="http://schemas.microsoft.com/office/drawing/2014/main" id="{F77C78CD-5A4F-BFE0-39DD-DD70183E48FD}"/>
              </a:ext>
            </a:extLst>
          </p:cNvPr>
          <p:cNvPicPr>
            <a:picLocks noChangeAspect="1"/>
          </p:cNvPicPr>
          <p:nvPr/>
        </p:nvPicPr>
        <p:blipFill>
          <a:blip r:embed="rId11"/>
          <a:stretch>
            <a:fillRect/>
          </a:stretch>
        </p:blipFill>
        <p:spPr>
          <a:xfrm>
            <a:off x="6986322" y="3271016"/>
            <a:ext cx="995429" cy="1343158"/>
          </a:xfrm>
          <a:prstGeom prst="rect">
            <a:avLst/>
          </a:prstGeom>
        </p:spPr>
      </p:pic>
      <p:pic>
        <p:nvPicPr>
          <p:cNvPr id="29" name="Picture 28" descr="A group of people dancing on a basketball court&#10;&#10;AI-generated content may be incorrect.">
            <a:extLst>
              <a:ext uri="{FF2B5EF4-FFF2-40B4-BE49-F238E27FC236}">
                <a16:creationId xmlns:a16="http://schemas.microsoft.com/office/drawing/2014/main" id="{878B5546-EF8F-074F-8D79-023D3D9B6796}"/>
              </a:ext>
            </a:extLst>
          </p:cNvPr>
          <p:cNvPicPr>
            <a:picLocks noChangeAspect="1"/>
          </p:cNvPicPr>
          <p:nvPr/>
        </p:nvPicPr>
        <p:blipFill>
          <a:blip r:embed="rId12"/>
          <a:stretch>
            <a:fillRect/>
          </a:stretch>
        </p:blipFill>
        <p:spPr>
          <a:xfrm>
            <a:off x="9384691" y="3255178"/>
            <a:ext cx="995429" cy="1343158"/>
          </a:xfrm>
          <a:prstGeom prst="rect">
            <a:avLst/>
          </a:prstGeom>
        </p:spPr>
      </p:pic>
      <p:pic>
        <p:nvPicPr>
          <p:cNvPr id="30" name="Picture 29" descr="A cover of a book&#10;&#10;AI-generated content may be incorrect.">
            <a:extLst>
              <a:ext uri="{FF2B5EF4-FFF2-40B4-BE49-F238E27FC236}">
                <a16:creationId xmlns:a16="http://schemas.microsoft.com/office/drawing/2014/main" id="{FACB96B8-8F38-DD9A-A328-B3C612F86AA6}"/>
              </a:ext>
            </a:extLst>
          </p:cNvPr>
          <p:cNvPicPr>
            <a:picLocks noChangeAspect="1"/>
          </p:cNvPicPr>
          <p:nvPr/>
        </p:nvPicPr>
        <p:blipFill>
          <a:blip r:embed="rId13"/>
          <a:stretch>
            <a:fillRect/>
          </a:stretch>
        </p:blipFill>
        <p:spPr>
          <a:xfrm>
            <a:off x="10581260" y="3255178"/>
            <a:ext cx="992445" cy="1343158"/>
          </a:xfrm>
          <a:prstGeom prst="rect">
            <a:avLst/>
          </a:prstGeom>
        </p:spPr>
      </p:pic>
      <p:pic>
        <p:nvPicPr>
          <p:cNvPr id="31" name="Picture 30" descr="A volleyball rules book cover&#10;&#10;AI-generated content may be incorrect.">
            <a:extLst>
              <a:ext uri="{FF2B5EF4-FFF2-40B4-BE49-F238E27FC236}">
                <a16:creationId xmlns:a16="http://schemas.microsoft.com/office/drawing/2014/main" id="{7A01AD0A-E031-0541-707E-DD707A1DA4B7}"/>
              </a:ext>
            </a:extLst>
          </p:cNvPr>
          <p:cNvPicPr>
            <a:picLocks noChangeAspect="1"/>
          </p:cNvPicPr>
          <p:nvPr/>
        </p:nvPicPr>
        <p:blipFill>
          <a:blip r:embed="rId14"/>
          <a:stretch>
            <a:fillRect/>
          </a:stretch>
        </p:blipFill>
        <p:spPr>
          <a:xfrm>
            <a:off x="2224691" y="4769665"/>
            <a:ext cx="990952" cy="1343158"/>
          </a:xfrm>
          <a:prstGeom prst="rect">
            <a:avLst/>
          </a:prstGeom>
        </p:spPr>
      </p:pic>
      <p:pic>
        <p:nvPicPr>
          <p:cNvPr id="32" name="Picture 31" descr="A cover of a wrestling book&#10;&#10;AI-generated content may be incorrect.">
            <a:extLst>
              <a:ext uri="{FF2B5EF4-FFF2-40B4-BE49-F238E27FC236}">
                <a16:creationId xmlns:a16="http://schemas.microsoft.com/office/drawing/2014/main" id="{A266DDCC-3D1B-F84A-4764-22B2DDB9E73F}"/>
              </a:ext>
            </a:extLst>
          </p:cNvPr>
          <p:cNvPicPr>
            <a:picLocks noChangeAspect="1"/>
          </p:cNvPicPr>
          <p:nvPr/>
        </p:nvPicPr>
        <p:blipFill>
          <a:blip r:embed="rId15"/>
          <a:stretch>
            <a:fillRect/>
          </a:stretch>
        </p:blipFill>
        <p:spPr>
          <a:xfrm>
            <a:off x="3392859" y="4769665"/>
            <a:ext cx="995429" cy="1343158"/>
          </a:xfrm>
          <a:prstGeom prst="rect">
            <a:avLst/>
          </a:prstGeom>
        </p:spPr>
      </p:pic>
      <p:pic>
        <p:nvPicPr>
          <p:cNvPr id="33" name="Picture 32" descr="A baseball player with a baseball bat&#10;&#10;AI-generated content may be incorrect.">
            <a:extLst>
              <a:ext uri="{FF2B5EF4-FFF2-40B4-BE49-F238E27FC236}">
                <a16:creationId xmlns:a16="http://schemas.microsoft.com/office/drawing/2014/main" id="{B0224B64-031A-E906-FF86-926522FCB99C}"/>
              </a:ext>
            </a:extLst>
          </p:cNvPr>
          <p:cNvPicPr>
            <a:picLocks noChangeAspect="1"/>
          </p:cNvPicPr>
          <p:nvPr/>
        </p:nvPicPr>
        <p:blipFill>
          <a:blip r:embed="rId16"/>
          <a:stretch>
            <a:fillRect/>
          </a:stretch>
        </p:blipFill>
        <p:spPr>
          <a:xfrm>
            <a:off x="4592622" y="4769665"/>
            <a:ext cx="993937" cy="1343158"/>
          </a:xfrm>
          <a:prstGeom prst="rect">
            <a:avLst/>
          </a:prstGeom>
        </p:spPr>
      </p:pic>
      <p:pic>
        <p:nvPicPr>
          <p:cNvPr id="34" name="Picture 33" descr="A cover of a book with a couple of people playing lacrosse&#10;&#10;AI-generated content may be incorrect.">
            <a:extLst>
              <a:ext uri="{FF2B5EF4-FFF2-40B4-BE49-F238E27FC236}">
                <a16:creationId xmlns:a16="http://schemas.microsoft.com/office/drawing/2014/main" id="{4CCE2C01-5B5B-15D7-8F1F-5A4A80321C44}"/>
              </a:ext>
            </a:extLst>
          </p:cNvPr>
          <p:cNvPicPr>
            <a:picLocks noChangeAspect="1"/>
          </p:cNvPicPr>
          <p:nvPr/>
        </p:nvPicPr>
        <p:blipFill>
          <a:blip r:embed="rId17"/>
          <a:stretch>
            <a:fillRect/>
          </a:stretch>
        </p:blipFill>
        <p:spPr>
          <a:xfrm>
            <a:off x="6989955" y="4769665"/>
            <a:ext cx="993937" cy="1343158"/>
          </a:xfrm>
          <a:prstGeom prst="rect">
            <a:avLst/>
          </a:prstGeom>
        </p:spPr>
      </p:pic>
      <p:pic>
        <p:nvPicPr>
          <p:cNvPr id="35" name="Picture 34" descr="A cover of a book with a group of girls playing lacrosse&#10;&#10;AI-generated content may be incorrect.">
            <a:extLst>
              <a:ext uri="{FF2B5EF4-FFF2-40B4-BE49-F238E27FC236}">
                <a16:creationId xmlns:a16="http://schemas.microsoft.com/office/drawing/2014/main" id="{A5CA9ABB-5690-440F-BFF6-FCF2DAA03FBA}"/>
              </a:ext>
            </a:extLst>
          </p:cNvPr>
          <p:cNvPicPr>
            <a:picLocks noChangeAspect="1"/>
          </p:cNvPicPr>
          <p:nvPr/>
        </p:nvPicPr>
        <p:blipFill>
          <a:blip r:embed="rId18"/>
          <a:stretch>
            <a:fillRect/>
          </a:stretch>
        </p:blipFill>
        <p:spPr>
          <a:xfrm>
            <a:off x="8191316" y="4769665"/>
            <a:ext cx="992445" cy="1343158"/>
          </a:xfrm>
          <a:prstGeom prst="rect">
            <a:avLst/>
          </a:prstGeom>
        </p:spPr>
      </p:pic>
      <p:pic>
        <p:nvPicPr>
          <p:cNvPr id="36" name="Picture 35" descr="A cover of a book with a group of people playing softball&#10;&#10;AI-generated content may be incorrect.">
            <a:extLst>
              <a:ext uri="{FF2B5EF4-FFF2-40B4-BE49-F238E27FC236}">
                <a16:creationId xmlns:a16="http://schemas.microsoft.com/office/drawing/2014/main" id="{82D0DC76-636D-31F4-3031-A9A54E9FEBB9}"/>
              </a:ext>
            </a:extLst>
          </p:cNvPr>
          <p:cNvPicPr>
            <a:picLocks noChangeAspect="1"/>
          </p:cNvPicPr>
          <p:nvPr/>
        </p:nvPicPr>
        <p:blipFill>
          <a:blip r:embed="rId19"/>
          <a:stretch>
            <a:fillRect/>
          </a:stretch>
        </p:blipFill>
        <p:spPr>
          <a:xfrm>
            <a:off x="5797255" y="4769665"/>
            <a:ext cx="993937" cy="1343158"/>
          </a:xfrm>
          <a:prstGeom prst="rect">
            <a:avLst/>
          </a:prstGeom>
        </p:spPr>
      </p:pic>
      <p:pic>
        <p:nvPicPr>
          <p:cNvPr id="37" name="Picture 36" descr="A group of people running&#10;&#10;AI-generated content may be incorrect.">
            <a:extLst>
              <a:ext uri="{FF2B5EF4-FFF2-40B4-BE49-F238E27FC236}">
                <a16:creationId xmlns:a16="http://schemas.microsoft.com/office/drawing/2014/main" id="{3C1C120B-B986-2399-D02F-29A06F3FE9AF}"/>
              </a:ext>
            </a:extLst>
          </p:cNvPr>
          <p:cNvPicPr>
            <a:picLocks noChangeAspect="1"/>
          </p:cNvPicPr>
          <p:nvPr/>
        </p:nvPicPr>
        <p:blipFill>
          <a:blip r:embed="rId20"/>
          <a:stretch>
            <a:fillRect/>
          </a:stretch>
        </p:blipFill>
        <p:spPr>
          <a:xfrm>
            <a:off x="9387885" y="4772106"/>
            <a:ext cx="992445" cy="1343158"/>
          </a:xfrm>
          <a:prstGeom prst="rect">
            <a:avLst/>
          </a:prstGeom>
        </p:spPr>
      </p:pic>
    </p:spTree>
    <p:extLst>
      <p:ext uri="{BB962C8B-B14F-4D97-AF65-F5344CB8AC3E}">
        <p14:creationId xmlns:p14="http://schemas.microsoft.com/office/powerpoint/2010/main" val="40638305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57293-B9B2-21F1-10E3-E85C15326E9D}"/>
              </a:ext>
            </a:extLst>
          </p:cNvPr>
          <p:cNvSpPr>
            <a:spLocks noGrp="1"/>
          </p:cNvSpPr>
          <p:nvPr>
            <p:ph type="title"/>
          </p:nvPr>
        </p:nvSpPr>
        <p:spPr/>
        <p:txBody>
          <a:bodyPr/>
          <a:lstStyle/>
          <a:p>
            <a:r>
              <a:rPr lang="en-US" dirty="0"/>
              <a:t>NFHS Digital</a:t>
            </a:r>
          </a:p>
        </p:txBody>
      </p:sp>
      <p:sp>
        <p:nvSpPr>
          <p:cNvPr id="3" name="Content Placeholder 2">
            <a:extLst>
              <a:ext uri="{FF2B5EF4-FFF2-40B4-BE49-F238E27FC236}">
                <a16:creationId xmlns:a16="http://schemas.microsoft.com/office/drawing/2014/main" id="{262EFFD9-831F-37BC-DEC6-67ED02D7942A}"/>
              </a:ext>
            </a:extLst>
          </p:cNvPr>
          <p:cNvSpPr>
            <a:spLocks noGrp="1"/>
          </p:cNvSpPr>
          <p:nvPr>
            <p:ph idx="1"/>
          </p:nvPr>
        </p:nvSpPr>
        <p:spPr>
          <a:xfrm>
            <a:off x="838200" y="1825625"/>
            <a:ext cx="7743825" cy="4351338"/>
          </a:xfrm>
        </p:spPr>
        <p:txBody>
          <a:bodyPr/>
          <a:lstStyle/>
          <a:p>
            <a:r>
              <a:rPr lang="en-US" b="1" dirty="0"/>
              <a:t>NFHS Digital </a:t>
            </a:r>
            <a:r>
              <a:rPr lang="en-US" dirty="0"/>
              <a:t>is the digital publications platform for the NFHS.  The app includes:</a:t>
            </a:r>
          </a:p>
          <a:p>
            <a:pPr lvl="1"/>
            <a:r>
              <a:rPr lang="en-US" dirty="0"/>
              <a:t>Rules Books</a:t>
            </a:r>
          </a:p>
          <a:p>
            <a:pPr lvl="1"/>
            <a:r>
              <a:rPr lang="en-US" dirty="0"/>
              <a:t>Case Books</a:t>
            </a:r>
          </a:p>
          <a:p>
            <a:pPr lvl="1"/>
            <a:r>
              <a:rPr lang="en-US" dirty="0"/>
              <a:t>Officials Manuals</a:t>
            </a:r>
          </a:p>
          <a:p>
            <a:pPr lvl="1"/>
            <a:r>
              <a:rPr lang="en-US" dirty="0"/>
              <a:t>Preseason Guide</a:t>
            </a:r>
          </a:p>
          <a:p>
            <a:pPr lvl="1"/>
            <a:r>
              <a:rPr lang="en-US" dirty="0"/>
              <a:t>Policy Debate Quarterly</a:t>
            </a:r>
          </a:p>
          <a:p>
            <a:pPr lvl="1"/>
            <a:r>
              <a:rPr lang="en-US" dirty="0"/>
              <a:t>Other NFHS Publications</a:t>
            </a:r>
          </a:p>
        </p:txBody>
      </p:sp>
      <p:pic>
        <p:nvPicPr>
          <p:cNvPr id="6" name="Picture 5" descr="A logo with red white and blue stripes&#10;&#10;AI-generated content may be incorrect.">
            <a:extLst>
              <a:ext uri="{FF2B5EF4-FFF2-40B4-BE49-F238E27FC236}">
                <a16:creationId xmlns:a16="http://schemas.microsoft.com/office/drawing/2014/main" id="{AC89E14B-394F-F808-B9FB-22A2BCB1E978}"/>
              </a:ext>
            </a:extLst>
          </p:cNvPr>
          <p:cNvPicPr>
            <a:picLocks noChangeAspect="1"/>
          </p:cNvPicPr>
          <p:nvPr/>
        </p:nvPicPr>
        <p:blipFill>
          <a:blip r:embed="rId2"/>
          <a:stretch>
            <a:fillRect/>
          </a:stretch>
        </p:blipFill>
        <p:spPr>
          <a:xfrm>
            <a:off x="9607772" y="227139"/>
            <a:ext cx="2522318" cy="1261159"/>
          </a:xfrm>
          <a:prstGeom prst="rect">
            <a:avLst/>
          </a:prstGeom>
        </p:spPr>
      </p:pic>
    </p:spTree>
    <p:extLst>
      <p:ext uri="{BB962C8B-B14F-4D97-AF65-F5344CB8AC3E}">
        <p14:creationId xmlns:p14="http://schemas.microsoft.com/office/powerpoint/2010/main" val="21032670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B4B90B-7B0B-E6A9-482F-F956AC617BDB}"/>
              </a:ext>
            </a:extLst>
          </p:cNvPr>
          <p:cNvSpPr>
            <a:spLocks noGrp="1"/>
          </p:cNvSpPr>
          <p:nvPr>
            <p:ph type="title"/>
          </p:nvPr>
        </p:nvSpPr>
        <p:spPr/>
        <p:txBody>
          <a:bodyPr/>
          <a:lstStyle/>
          <a:p>
            <a:r>
              <a:rPr lang="en-US" dirty="0"/>
              <a:t>NFHS Digital – Mobile App</a:t>
            </a:r>
          </a:p>
        </p:txBody>
      </p:sp>
      <p:sp>
        <p:nvSpPr>
          <p:cNvPr id="5" name="Content Placeholder 4">
            <a:extLst>
              <a:ext uri="{FF2B5EF4-FFF2-40B4-BE49-F238E27FC236}">
                <a16:creationId xmlns:a16="http://schemas.microsoft.com/office/drawing/2014/main" id="{963177A4-A2BD-13BD-26AA-519ECB8D3A27}"/>
              </a:ext>
            </a:extLst>
          </p:cNvPr>
          <p:cNvSpPr>
            <a:spLocks noGrp="1"/>
          </p:cNvSpPr>
          <p:nvPr>
            <p:ph idx="1"/>
          </p:nvPr>
        </p:nvSpPr>
        <p:spPr/>
        <p:txBody>
          <a:bodyPr/>
          <a:lstStyle/>
          <a:p>
            <a:r>
              <a:rPr lang="en-US" dirty="0"/>
              <a:t>NFHS Digital is available via mobile app (on App Store or Google Play) or as a desktop platform.  </a:t>
            </a:r>
          </a:p>
          <a:p>
            <a:r>
              <a:rPr lang="en-US" dirty="0"/>
              <a:t>Features include:</a:t>
            </a:r>
          </a:p>
          <a:p>
            <a:pPr lvl="1"/>
            <a:r>
              <a:rPr lang="en-US" dirty="0"/>
              <a:t>View publications for sale in the NFHS Digital Store</a:t>
            </a:r>
          </a:p>
          <a:p>
            <a:pPr lvl="1"/>
            <a:r>
              <a:rPr lang="en-US" dirty="0"/>
              <a:t>View publications assigned to/purchased by you</a:t>
            </a:r>
          </a:p>
          <a:p>
            <a:pPr lvl="1"/>
            <a:r>
              <a:rPr lang="en-US" dirty="0"/>
              <a:t>Create comments, save notes, and share!</a:t>
            </a:r>
          </a:p>
          <a:p>
            <a:pPr lvl="1"/>
            <a:r>
              <a:rPr lang="en-US" dirty="0"/>
              <a:t>Highlight content to review later</a:t>
            </a:r>
          </a:p>
          <a:p>
            <a:pPr lvl="1"/>
            <a:r>
              <a:rPr lang="en-US" dirty="0"/>
              <a:t>Visit </a:t>
            </a:r>
            <a:r>
              <a:rPr lang="en-US" u="sng" dirty="0">
                <a:solidFill>
                  <a:srgbClr val="FF0000"/>
                </a:solidFill>
                <a:hlinkClick r:id="rId2">
                  <a:extLst>
                    <a:ext uri="{A12FA001-AC4F-418D-AE19-62706E023703}">
                      <ahyp:hlinkClr xmlns:ahyp="http://schemas.microsoft.com/office/drawing/2018/hyperlinkcolor" val="tx"/>
                    </a:ext>
                  </a:extLst>
                </a:hlinkClick>
              </a:rPr>
              <a:t>https://nfhs.org/about/nfhs-digital</a:t>
            </a:r>
            <a:r>
              <a:rPr lang="en-US" dirty="0">
                <a:solidFill>
                  <a:srgbClr val="FF0000"/>
                </a:solidFill>
              </a:rPr>
              <a:t> </a:t>
            </a:r>
          </a:p>
          <a:p>
            <a:pPr lvl="1"/>
            <a:endParaRPr lang="en-US" b="1" dirty="0"/>
          </a:p>
        </p:txBody>
      </p:sp>
      <p:pic>
        <p:nvPicPr>
          <p:cNvPr id="6" name="Picture 5" descr="A logo with red white and blue stripes&#10;&#10;AI-generated content may be incorrect.">
            <a:extLst>
              <a:ext uri="{FF2B5EF4-FFF2-40B4-BE49-F238E27FC236}">
                <a16:creationId xmlns:a16="http://schemas.microsoft.com/office/drawing/2014/main" id="{86E54AC6-0B88-0515-C407-75FCFE079A27}"/>
              </a:ext>
            </a:extLst>
          </p:cNvPr>
          <p:cNvPicPr>
            <a:picLocks noChangeAspect="1"/>
          </p:cNvPicPr>
          <p:nvPr/>
        </p:nvPicPr>
        <p:blipFill>
          <a:blip r:embed="rId3"/>
          <a:stretch>
            <a:fillRect/>
          </a:stretch>
        </p:blipFill>
        <p:spPr>
          <a:xfrm>
            <a:off x="9607772" y="227139"/>
            <a:ext cx="2522318" cy="1261159"/>
          </a:xfrm>
          <a:prstGeom prst="rect">
            <a:avLst/>
          </a:prstGeom>
        </p:spPr>
      </p:pic>
      <p:pic>
        <p:nvPicPr>
          <p:cNvPr id="10" name="Picture 9" descr="A qr code on a white background&#10;&#10;AI-generated content may be incorrect.">
            <a:extLst>
              <a:ext uri="{FF2B5EF4-FFF2-40B4-BE49-F238E27FC236}">
                <a16:creationId xmlns:a16="http://schemas.microsoft.com/office/drawing/2014/main" id="{D7F17F66-28C3-1BED-4F94-91BD87C15C84}"/>
              </a:ext>
            </a:extLst>
          </p:cNvPr>
          <p:cNvPicPr>
            <a:picLocks noChangeAspect="1"/>
          </p:cNvPicPr>
          <p:nvPr/>
        </p:nvPicPr>
        <p:blipFill>
          <a:blip r:embed="rId4"/>
          <a:stretch>
            <a:fillRect/>
          </a:stretch>
        </p:blipFill>
        <p:spPr>
          <a:xfrm>
            <a:off x="8866075" y="3237614"/>
            <a:ext cx="2090057" cy="2077492"/>
          </a:xfrm>
          <a:prstGeom prst="rect">
            <a:avLst/>
          </a:prstGeom>
        </p:spPr>
      </p:pic>
    </p:spTree>
    <p:extLst>
      <p:ext uri="{BB962C8B-B14F-4D97-AF65-F5344CB8AC3E}">
        <p14:creationId xmlns:p14="http://schemas.microsoft.com/office/powerpoint/2010/main" val="30249317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CC6DFC0-2BBB-4C7C-B669-DC6162824D2B}"/>
              </a:ext>
            </a:extLst>
          </p:cNvPr>
          <p:cNvSpPr>
            <a:spLocks noGrp="1"/>
          </p:cNvSpPr>
          <p:nvPr>
            <p:ph type="title"/>
          </p:nvPr>
        </p:nvSpPr>
        <p:spPr>
          <a:xfrm>
            <a:off x="455057" y="1977469"/>
            <a:ext cx="4536440" cy="2903062"/>
          </a:xfrm>
        </p:spPr>
        <p:txBody>
          <a:bodyPr anchor="ctr">
            <a:normAutofit/>
          </a:bodyPr>
          <a:lstStyle/>
          <a:p>
            <a:pPr>
              <a:defRPr/>
            </a:pPr>
            <a:r>
              <a:rPr lang="en-US" dirty="0"/>
              <a:t>2026-27 NFHS Soccer Rules Changes</a:t>
            </a:r>
          </a:p>
        </p:txBody>
      </p:sp>
      <p:pic>
        <p:nvPicPr>
          <p:cNvPr id="4" name="Content Placeholder 3">
            <a:extLst>
              <a:ext uri="{FF2B5EF4-FFF2-40B4-BE49-F238E27FC236}">
                <a16:creationId xmlns:a16="http://schemas.microsoft.com/office/drawing/2014/main" id="{8B089FB3-D036-9901-48A1-F9C04E76912B}"/>
              </a:ext>
            </a:extLst>
          </p:cNvPr>
          <p:cNvPicPr>
            <a:picLocks noGrp="1" noChangeAspect="1"/>
          </p:cNvPicPr>
          <p:nvPr>
            <p:ph idx="1"/>
          </p:nvPr>
        </p:nvPicPr>
        <p:blipFill>
          <a:blip r:embed="rId3"/>
          <a:srcRect/>
          <a:stretch/>
        </p:blipFill>
        <p:spPr>
          <a:xfrm>
            <a:off x="4991497" y="1476078"/>
            <a:ext cx="6527007" cy="4351338"/>
          </a:xfrm>
          <a:noFill/>
        </p:spPr>
      </p:pic>
    </p:spTree>
    <p:extLst>
      <p:ext uri="{BB962C8B-B14F-4D97-AF65-F5344CB8AC3E}">
        <p14:creationId xmlns:p14="http://schemas.microsoft.com/office/powerpoint/2010/main" val="40208270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A1F45"/>
        </a:solidFill>
        <a:ln>
          <a:noFill/>
        </a:ln>
      </a:spPr>
      <a:bodyPr rtlCol="0" anchor="ctr"/>
      <a:lstStyle>
        <a:defPPr algn="ctr">
          <a:defRPr sz="1800" dirty="0"/>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9740</TotalTime>
  <Words>5382</Words>
  <Application>Microsoft Office PowerPoint</Application>
  <PresentationFormat>Widescreen</PresentationFormat>
  <Paragraphs>410</Paragraphs>
  <Slides>55</Slides>
  <Notes>43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55</vt:i4>
      </vt:variant>
    </vt:vector>
  </HeadingPairs>
  <TitlesOfParts>
    <vt:vector size="63" baseType="lpstr">
      <vt:lpstr>Aptos</vt:lpstr>
      <vt:lpstr>Aptos Display</vt:lpstr>
      <vt:lpstr>Arial</vt:lpstr>
      <vt:lpstr>Calibri</vt:lpstr>
      <vt:lpstr>Times New Roman</vt:lpstr>
      <vt:lpstr>Trebuchet MS</vt:lpstr>
      <vt:lpstr>Wingdings</vt:lpstr>
      <vt:lpstr>Office Theme</vt:lpstr>
      <vt:lpstr>2026-27 NFHS Soccer PowerPoint</vt:lpstr>
      <vt:lpstr>NFHS Information</vt:lpstr>
      <vt:lpstr>NFHS</vt:lpstr>
      <vt:lpstr>NFHS Rules Review Committee</vt:lpstr>
      <vt:lpstr>NFHS Rules Committee</vt:lpstr>
      <vt:lpstr>NFHS Publications</vt:lpstr>
      <vt:lpstr>NFHS Digital</vt:lpstr>
      <vt:lpstr>NFHS Digital – Mobile App</vt:lpstr>
      <vt:lpstr>2026-27 NFHS Soccer Rules Changes</vt:lpstr>
      <vt:lpstr>REQUIRED UNIFORM RULE 4-1-4c</vt:lpstr>
      <vt:lpstr>TOOTH &amp; MOUTH PROTECTOR RULE 4-2-7d</vt:lpstr>
      <vt:lpstr>WEARABLE TECHNOLOGY RULE 4-2-11a thru c</vt:lpstr>
      <vt:lpstr>THE OFFICIALS RULE 5-3-1f thru j</vt:lpstr>
      <vt:lpstr>KICKOFF  RULE 8-1-2</vt:lpstr>
      <vt:lpstr>BITING  RULE 12-2-3</vt:lpstr>
      <vt:lpstr>FOULS AND MISCONDUCT RULE 12-1-2c</vt:lpstr>
      <vt:lpstr>GOALKEEPER INTERFERENCE RULE 12-3-2</vt:lpstr>
      <vt:lpstr>RULE 12-3-2a</vt:lpstr>
      <vt:lpstr>GOALKEEPER RULES 12-3-1, 12-3-3a and 17-1-1, 3</vt:lpstr>
      <vt:lpstr>GOALKEEPER  RULES 12-3-3a(2)</vt:lpstr>
      <vt:lpstr>INDIRECT FREE KICKS RULE 12-3-5</vt:lpstr>
      <vt:lpstr>VERBAL OFFENSES  RULES 12-3-6, 12-3-7</vt:lpstr>
      <vt:lpstr>DOGSO EJECTIONS  RULE 12-6-1b (1-4)</vt:lpstr>
      <vt:lpstr>FREE KICK RESTARTS  RULES 13-1 THRU 13-3</vt:lpstr>
      <vt:lpstr>RULE 13-2  When and Where Awarded </vt:lpstr>
      <vt:lpstr>PENALTY KICK  RULE 14-1-2 – ENCROACHMENT</vt:lpstr>
      <vt:lpstr>RULE 14 -1-2 </vt:lpstr>
      <vt:lpstr>PENALTY KICK  RULE 14-1-3 – GOALKEEPER ENCROACHMENT</vt:lpstr>
      <vt:lpstr>PENALTY KICK  RULE 14 – KICKER FEINTING</vt:lpstr>
      <vt:lpstr>PENALTY KICK  RULE 14  Penalty Chart</vt:lpstr>
      <vt:lpstr>2026-27 NFHS Soccer Editorial Changes</vt:lpstr>
      <vt:lpstr>PLAYER EQUIPMENT RULE 4-1-2</vt:lpstr>
      <vt:lpstr>PLAYER EQUIPMENT RULE 4-3-3</vt:lpstr>
      <vt:lpstr>2026-27 NFHS Soccer Points of Emphasis</vt:lpstr>
      <vt:lpstr>PROPERLY MARKED FIELDS</vt:lpstr>
      <vt:lpstr>NFHS AUTHENTICATING  MARK ON GAME BALLS</vt:lpstr>
      <vt:lpstr>SHARED PROFESSIONALISM  AND BENCH ACCOUNTABILITY</vt:lpstr>
      <vt:lpstr>SHARED PROFESSIONALISM  AND BENCH ACCOUNTABILITY</vt:lpstr>
      <vt:lpstr>MANAGING GOAL  CELEBRATIONS</vt:lpstr>
      <vt:lpstr>MANAGING GOAL  CELEBRATIONS</vt:lpstr>
      <vt:lpstr>PENALTY KICK OFFENSES  AND THE CONCEPT OF IMPACT</vt:lpstr>
      <vt:lpstr>NFHS Officials Education </vt:lpstr>
      <vt:lpstr>All Things Officiating  in One Place!</vt:lpstr>
      <vt:lpstr>PowerPoint Presentation</vt:lpstr>
      <vt:lpstr>The National Leader</vt:lpstr>
      <vt:lpstr>Over 29 million courses delivered!</vt:lpstr>
      <vt:lpstr>NFHS Store </vt:lpstr>
      <vt:lpstr>NFHS Authentication Mark Update</vt:lpstr>
      <vt:lpstr>NFHS Authenticating Mark Update</vt:lpstr>
      <vt:lpstr>Soccer</vt:lpstr>
      <vt:lpstr>NFHS Network</vt:lpstr>
      <vt:lpstr>Capture Your Memories –  Clip and Share</vt:lpstr>
      <vt:lpstr>Automated Content Platform: Summary</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McIntosh</dc:creator>
  <cp:lastModifiedBy>Kris Welch</cp:lastModifiedBy>
  <cp:revision>100</cp:revision>
  <dcterms:created xsi:type="dcterms:W3CDTF">2024-02-15T19:09:41Z</dcterms:created>
  <dcterms:modified xsi:type="dcterms:W3CDTF">2026-05-27T16:49:51Z</dcterms:modified>
</cp:coreProperties>
</file>